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8.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Lst>
  <p:notesMasterIdLst>
    <p:notesMasterId r:id="rId72"/>
  </p:notesMasterIdLst>
  <p:sldIdLst>
    <p:sldId id="385" r:id="rId6"/>
    <p:sldId id="256" r:id="rId7"/>
    <p:sldId id="289" r:id="rId8"/>
    <p:sldId id="290" r:id="rId9"/>
    <p:sldId id="282" r:id="rId10"/>
    <p:sldId id="281" r:id="rId11"/>
    <p:sldId id="279" r:id="rId12"/>
    <p:sldId id="292" r:id="rId13"/>
    <p:sldId id="295" r:id="rId14"/>
    <p:sldId id="387" r:id="rId15"/>
    <p:sldId id="294" r:id="rId16"/>
    <p:sldId id="296" r:id="rId17"/>
    <p:sldId id="297" r:id="rId18"/>
    <p:sldId id="298" r:id="rId19"/>
    <p:sldId id="299" r:id="rId20"/>
    <p:sldId id="300" r:id="rId21"/>
    <p:sldId id="302" r:id="rId22"/>
    <p:sldId id="303" r:id="rId23"/>
    <p:sldId id="301" r:id="rId24"/>
    <p:sldId id="306" r:id="rId25"/>
    <p:sldId id="388" r:id="rId26"/>
    <p:sldId id="307" r:id="rId27"/>
    <p:sldId id="308" r:id="rId28"/>
    <p:sldId id="309" r:id="rId29"/>
    <p:sldId id="310" r:id="rId30"/>
    <p:sldId id="314" r:id="rId31"/>
    <p:sldId id="305" r:id="rId32"/>
    <p:sldId id="315" r:id="rId33"/>
    <p:sldId id="316" r:id="rId34"/>
    <p:sldId id="390" r:id="rId35"/>
    <p:sldId id="317" r:id="rId36"/>
    <p:sldId id="318" r:id="rId37"/>
    <p:sldId id="319" r:id="rId38"/>
    <p:sldId id="320" r:id="rId39"/>
    <p:sldId id="321" r:id="rId40"/>
    <p:sldId id="323" r:id="rId41"/>
    <p:sldId id="322" r:id="rId42"/>
    <p:sldId id="386" r:id="rId43"/>
    <p:sldId id="324" r:id="rId44"/>
    <p:sldId id="325" r:id="rId45"/>
    <p:sldId id="328" r:id="rId46"/>
    <p:sldId id="329" r:id="rId47"/>
    <p:sldId id="266" r:id="rId48"/>
    <p:sldId id="293" r:id="rId49"/>
    <p:sldId id="334" r:id="rId50"/>
    <p:sldId id="335" r:id="rId51"/>
    <p:sldId id="336" r:id="rId52"/>
    <p:sldId id="337" r:id="rId53"/>
    <p:sldId id="389" r:id="rId54"/>
    <p:sldId id="331" r:id="rId55"/>
    <p:sldId id="341" r:id="rId56"/>
    <p:sldId id="342" r:id="rId57"/>
    <p:sldId id="343" r:id="rId58"/>
    <p:sldId id="344" r:id="rId59"/>
    <p:sldId id="326" r:id="rId60"/>
    <p:sldId id="351" r:id="rId61"/>
    <p:sldId id="291" r:id="rId62"/>
    <p:sldId id="340" r:id="rId63"/>
    <p:sldId id="392" r:id="rId64"/>
    <p:sldId id="394" r:id="rId65"/>
    <p:sldId id="391" r:id="rId66"/>
    <p:sldId id="345" r:id="rId67"/>
    <p:sldId id="346" r:id="rId68"/>
    <p:sldId id="365" r:id="rId69"/>
    <p:sldId id="366" r:id="rId70"/>
    <p:sldId id="37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FFFF"/>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5226" autoAdjust="0"/>
  </p:normalViewPr>
  <p:slideViewPr>
    <p:cSldViewPr snapToGrid="0">
      <p:cViewPr varScale="1">
        <p:scale>
          <a:sx n="94" d="100"/>
          <a:sy n="94" d="100"/>
        </p:scale>
        <p:origin x="192" y="77"/>
      </p:cViewPr>
      <p:guideLst/>
    </p:cSldViewPr>
  </p:slideViewPr>
  <p:outlineViewPr>
    <p:cViewPr>
      <p:scale>
        <a:sx n="33" d="100"/>
        <a:sy n="33" d="100"/>
      </p:scale>
      <p:origin x="0" y="-1723"/>
    </p:cViewPr>
  </p:outlineViewPr>
  <p:notesTextViewPr>
    <p:cViewPr>
      <p:scale>
        <a:sx n="1" d="1"/>
        <a:sy n="1" d="1"/>
      </p:scale>
      <p:origin x="0" y="0"/>
    </p:cViewPr>
  </p:notesText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D35D-9765-4E5F-95CE-DA45F3637BF5}"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25E771E7-8CF7-4491-9507-55BFE693DC7B}">
      <dgm:prSet phldrT="[Text]" custT="1"/>
      <dgm:spPr/>
      <dgm:t>
        <a:bodyPr/>
        <a:lstStyle/>
        <a:p>
          <a:r>
            <a:rPr lang="en-US" sz="2400" b="0" i="1" dirty="0">
              <a:ln/>
              <a:latin typeface="+mj-lt"/>
            </a:rPr>
            <a:t>Average</a:t>
          </a:r>
          <a:endParaRPr lang="en-US" sz="2000" b="0" i="1" dirty="0">
            <a:ln/>
            <a:latin typeface="+mj-lt"/>
          </a:endParaRP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nchor="ctr"/>
        <a:lstStyle/>
        <a:p>
          <a:pPr marL="182880">
            <a:lnSpc>
              <a:spcPct val="100000"/>
            </a:lnSpc>
            <a:buFont typeface="Arial" panose="020B0604020202020204" pitchFamily="34" charset="0"/>
            <a:buNone/>
          </a:pPr>
          <a:br>
            <a:rPr lang="en-US" sz="1600" b="0" i="0" dirty="0"/>
          </a:br>
          <a:endParaRPr lang="en-US" sz="1600" b="0" i="0" dirty="0"/>
        </a:p>
        <a:p>
          <a:pPr marL="182880">
            <a:lnSpc>
              <a:spcPct val="100000"/>
            </a:lnSpc>
            <a:buFont typeface="Arial" panose="020B0604020202020204" pitchFamily="34" charset="0"/>
            <a:buNone/>
          </a:pPr>
          <a:r>
            <a:rPr lang="en-US" sz="1600" b="0" i="0" dirty="0"/>
            <a:t>Avg # of verses for all Psalms: 17</a:t>
          </a:r>
        </a:p>
        <a:p>
          <a:pPr marL="182880">
            <a:lnSpc>
              <a:spcPct val="100000"/>
            </a:lnSpc>
            <a:buFont typeface="Arial" panose="020B0604020202020204" pitchFamily="34" charset="0"/>
            <a:buNone/>
          </a:pPr>
          <a:r>
            <a:rPr lang="en-US" sz="1600" b="0" i="0" dirty="0"/>
            <a:t>Avg # of verses for Davidic Psalms:  12</a:t>
          </a:r>
        </a:p>
        <a:p>
          <a:pPr marL="182880">
            <a:lnSpc>
              <a:spcPct val="100000"/>
            </a:lnSpc>
            <a:buFont typeface="Arial" panose="020B0604020202020204" pitchFamily="34" charset="0"/>
            <a:buNone/>
          </a:pPr>
          <a:endParaRPr lang="en-US" sz="1600" b="0" i="0" dirty="0"/>
        </a:p>
        <a:p>
          <a:pPr marL="182880">
            <a:lnSpc>
              <a:spcPct val="100000"/>
            </a:lnSpc>
            <a:buFont typeface="Arial" panose="020B0604020202020204" pitchFamily="34" charset="0"/>
            <a:buNone/>
          </a:pPr>
          <a:endParaRPr lang="en-US" sz="1600" b="0" i="0" dirty="0"/>
        </a:p>
        <a:p>
          <a:pPr marL="182880">
            <a:lnSpc>
              <a:spcPct val="100000"/>
            </a:lnSpc>
            <a:buFont typeface="Arial" panose="020B0604020202020204" pitchFamily="34" charset="0"/>
            <a:buNone/>
          </a:pPr>
          <a:endParaRPr lang="en-US" sz="16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custT="1"/>
      <dgm:spPr/>
      <dgm:t>
        <a:bodyPr/>
        <a:lstStyle/>
        <a:p>
          <a:r>
            <a:rPr lang="en-US" sz="2400" b="0" i="1" dirty="0">
              <a:latin typeface="+mj-lt"/>
            </a:rPr>
            <a:t>Median</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8F3B4B19-33F4-47AC-BE4E-B66181ED98B4}">
      <dgm:prSet phldrT="[Text]" custT="1"/>
      <dgm:spPr>
        <a:solidFill>
          <a:schemeClr val="accent2"/>
        </a:solidFill>
        <a:ln>
          <a:solidFill>
            <a:schemeClr val="accent2"/>
          </a:solidFill>
        </a:ln>
      </dgm:spPr>
      <dgm:t>
        <a:bodyPr/>
        <a:lstStyle/>
        <a:p>
          <a:r>
            <a:rPr lang="en-US" sz="2400" b="0" i="1" dirty="0">
              <a:latin typeface="+mj-lt"/>
            </a:rPr>
            <a:t>Psalm 18</a:t>
          </a:r>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nchor="ctr"/>
        <a:lstStyle/>
        <a:p>
          <a:pPr marL="182880">
            <a:lnSpc>
              <a:spcPct val="100000"/>
            </a:lnSpc>
            <a:buFont typeface="Arial" panose="020B0604020202020204" pitchFamily="34" charset="0"/>
            <a:buNone/>
          </a:pPr>
          <a:endParaRPr lang="en-US" sz="1600" b="0" i="0" dirty="0"/>
        </a:p>
        <a:p>
          <a:pPr marL="182880">
            <a:lnSpc>
              <a:spcPct val="100000"/>
            </a:lnSpc>
            <a:buFont typeface="Arial" panose="020B0604020202020204" pitchFamily="34" charset="0"/>
            <a:buNone/>
          </a:pPr>
          <a:r>
            <a:rPr lang="en-US" sz="1600" b="0" i="0" dirty="0"/>
            <a:t>Psalm 18, at 50 verses is the longest of the Davidic Psalms.  Only 3 others are longer - Psalm 89 (52 verses), Psalm 78 (72 verses), Psalm 119 (176 verses).</a:t>
          </a:r>
        </a:p>
        <a:p>
          <a:pPr marL="182880">
            <a:lnSpc>
              <a:spcPct val="100000"/>
            </a:lnSpc>
            <a:buFont typeface="Arial" panose="020B0604020202020204" pitchFamily="34" charset="0"/>
            <a:buNone/>
          </a:pPr>
          <a:endParaRPr lang="en-US" sz="1600" dirty="0"/>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custT="1"/>
      <dgm:spPr/>
      <dgm:t>
        <a:bodyPr/>
        <a:lstStyle/>
        <a:p>
          <a:r>
            <a:rPr lang="en-US" sz="2400" b="0" i="1" dirty="0">
              <a:latin typeface="+mj-lt"/>
            </a:rPr>
            <a:t>Also by David?</a:t>
          </a:r>
          <a:endParaRPr lang="en-US" sz="2800" b="0" i="1" dirty="0">
            <a:latin typeface="+mj-lt"/>
          </a:endParaRPr>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6C230327-1904-47CB-BB1D-FD9D9F4A90BF}">
      <dgm:prSet custT="1"/>
      <dgm:spPr>
        <a:solidFill>
          <a:schemeClr val="accent4"/>
        </a:solidFill>
        <a:ln>
          <a:solidFill>
            <a:schemeClr val="accent4"/>
          </a:solidFill>
        </a:ln>
      </dgm:spPr>
      <dgm:t>
        <a:bodyPr/>
        <a:lstStyle/>
        <a:p>
          <a:r>
            <a:rPr lang="en-US" sz="2400" b="0" i="1" dirty="0">
              <a:latin typeface="+mj-lt"/>
            </a:rPr>
            <a:t>Psalm 18</a:t>
          </a:r>
          <a:endParaRPr lang="en-US" sz="3200" b="0" i="1" dirty="0">
            <a:latin typeface="+mj-lt"/>
          </a:endParaRPr>
        </a:p>
      </dgm:t>
    </dgm:pt>
    <dgm:pt modelId="{383C96B1-5630-4111-BDC2-DC9415E1D3B9}" type="sibTrans" cxnId="{DF2D3747-AF1D-43CC-ACD2-1C81B945A006}">
      <dgm:prSet/>
      <dgm:spPr/>
      <dgm:t>
        <a:bodyPr/>
        <a:lstStyle/>
        <a:p>
          <a:endParaRPr lang="en-US"/>
        </a:p>
      </dgm:t>
    </dgm:pt>
    <dgm:pt modelId="{F5865BF2-099D-45F3-9F9F-E9048C52D1A9}" type="parTrans" cxnId="{DF2D3747-AF1D-43CC-ACD2-1C81B945A006}">
      <dgm:prSet/>
      <dgm:spPr/>
      <dgm:t>
        <a:bodyPr/>
        <a:lstStyle/>
        <a:p>
          <a:endParaRPr lang="en-US"/>
        </a:p>
      </dgm:t>
    </dgm:pt>
    <dgm:pt modelId="{E7DB8C28-3728-493B-A3D7-1FE9EFE7E4C2}">
      <dgm:prSet custT="1"/>
      <dgm:spPr/>
      <dgm:t>
        <a:bodyPr anchor="ctr"/>
        <a:lstStyle/>
        <a:p>
          <a:pPr marL="182880">
            <a:lnSpc>
              <a:spcPct val="100000"/>
            </a:lnSpc>
            <a:buFont typeface="Arial" panose="020B0604020202020204" pitchFamily="34" charset="0"/>
            <a:buNone/>
          </a:pPr>
          <a:r>
            <a:rPr lang="en-US" sz="1600" b="0" i="0" dirty="0"/>
            <a:t>Psalms 104-107 are long Psalms, 35-48 verses.  Davidic???</a:t>
          </a:r>
        </a:p>
        <a:p>
          <a:pPr marL="182880">
            <a:lnSpc>
              <a:spcPct val="100000"/>
            </a:lnSpc>
            <a:buFont typeface="Arial" panose="020B0604020202020204" pitchFamily="34" charset="0"/>
            <a:buNone/>
          </a:pPr>
          <a:endParaRPr lang="en-US" sz="1600" dirty="0"/>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3AA5C518-6101-47DE-A504-F7F8D31BAC0F}">
      <dgm:prSet custT="1"/>
      <dgm:spPr/>
      <dgm:t>
        <a:bodyPr anchor="ctr"/>
        <a:lstStyle/>
        <a:p>
          <a:pPr marL="182880">
            <a:lnSpc>
              <a:spcPct val="100000"/>
            </a:lnSpc>
            <a:buFont typeface="Arial" panose="020B0604020202020204" pitchFamily="34" charset="0"/>
            <a:buNone/>
          </a:pPr>
          <a:r>
            <a:rPr lang="en-US" sz="1600" b="0" i="0" dirty="0"/>
            <a:t>Of Psalms ascribed to David, Psalm 18 is not only the longest, but seems to be significantly longer than the others. Psalm 37 is next with 40 verses.</a:t>
          </a:r>
        </a:p>
        <a:p>
          <a:pPr marL="182880">
            <a:lnSpc>
              <a:spcPct val="100000"/>
            </a:lnSpc>
            <a:buFont typeface="Arial" panose="020B0604020202020204" pitchFamily="34" charset="0"/>
            <a:buNone/>
          </a:pPr>
          <a:endParaRPr lang="en-US" sz="1600" dirty="0"/>
        </a:p>
      </dgm:t>
    </dgm:pt>
    <dgm:pt modelId="{C33DEA67-DC41-4FD7-BAF1-1EBBE63C3B81}" type="parTrans" cxnId="{3A57B4D5-27C4-4372-954B-03F42D8D5B74}">
      <dgm:prSet/>
      <dgm:spPr/>
      <dgm:t>
        <a:bodyPr/>
        <a:lstStyle/>
        <a:p>
          <a:endParaRPr lang="en-US"/>
        </a:p>
      </dgm:t>
    </dgm:pt>
    <dgm:pt modelId="{84ADADB6-F501-44B3-B426-011C7C46A020}" type="sibTrans" cxnId="{3A57B4D5-27C4-4372-954B-03F42D8D5B74}">
      <dgm:prSet/>
      <dgm:spPr/>
      <dgm:t>
        <a:bodyPr/>
        <a:lstStyle/>
        <a:p>
          <a:endParaRPr lang="en-US"/>
        </a:p>
      </dgm:t>
    </dgm:pt>
    <dgm:pt modelId="{3F378E98-4217-47A9-8134-DE6C3ABFE041}">
      <dgm:prSet phldrT="[Text]" custT="1"/>
      <dgm:spPr/>
      <dgm:t>
        <a:bodyPr anchor="ctr"/>
        <a:lstStyle/>
        <a:p>
          <a:pPr marL="182880">
            <a:lnSpc>
              <a:spcPct val="100000"/>
            </a:lnSpc>
            <a:buFont typeface="Arial" panose="020B0604020202020204" pitchFamily="34" charset="0"/>
            <a:buNone/>
          </a:pPr>
          <a:r>
            <a:rPr lang="en-US" sz="1600" dirty="0"/>
            <a:t>Median # of verses for all Psalms:  12</a:t>
          </a:r>
        </a:p>
        <a:p>
          <a:pPr marL="182880">
            <a:lnSpc>
              <a:spcPct val="100000"/>
            </a:lnSpc>
          </a:pPr>
          <a:r>
            <a:rPr lang="en-US" sz="1600" dirty="0"/>
            <a:t>Median # of verses for Davidic Psalms:  12</a:t>
          </a:r>
        </a:p>
      </dgm:t>
    </dgm:pt>
    <dgm:pt modelId="{0638CE31-017E-4421-AF9D-A58647C395DF}" type="sibTrans" cxnId="{E2F6ED9C-E6CA-4E7F-B747-37A284E29D24}">
      <dgm:prSet/>
      <dgm:spPr/>
      <dgm:t>
        <a:bodyPr/>
        <a:lstStyle/>
        <a:p>
          <a:endParaRPr lang="en-US"/>
        </a:p>
      </dgm:t>
    </dgm:pt>
    <dgm:pt modelId="{48653CFB-283F-4824-B87B-943F5C5E7841}" type="parTrans" cxnId="{E2F6ED9C-E6CA-4E7F-B747-37A284E29D24}">
      <dgm:prSet/>
      <dgm:spPr/>
      <dgm:t>
        <a:bodyPr/>
        <a:lstStyle/>
        <a:p>
          <a:endParaRPr lang="en-US"/>
        </a:p>
      </dgm:t>
    </dgm:pt>
    <dgm:pt modelId="{7FD6C66E-837C-435C-B6D4-37504068BEAA}" type="pres">
      <dgm:prSet presAssocID="{013DD35D-9765-4E5F-95CE-DA45F3637BF5}" presName="Name0" presStyleCnt="0">
        <dgm:presLayoutVars>
          <dgm:chMax/>
          <dgm:chPref val="3"/>
          <dgm:dir/>
          <dgm:animOne val="branch"/>
          <dgm:animLvl val="lvl"/>
        </dgm:presLayoutVars>
      </dgm:prSet>
      <dgm:spPr/>
    </dgm:pt>
    <dgm:pt modelId="{C90DD3DC-0C7B-4758-AC56-A80EB29C7920}" type="pres">
      <dgm:prSet presAssocID="{25E771E7-8CF7-4491-9507-55BFE693DC7B}" presName="composite" presStyleCnt="0"/>
      <dgm:spPr/>
    </dgm:pt>
    <dgm:pt modelId="{F9788EF8-9FF9-4063-A216-91CC418DFFEB}" type="pres">
      <dgm:prSet presAssocID="{25E771E7-8CF7-4491-9507-55BFE693DC7B}" presName="FirstChild" presStyleLbl="revTx" presStyleIdx="0" presStyleCnt="5">
        <dgm:presLayoutVars>
          <dgm:chMax val="0"/>
          <dgm:chPref val="0"/>
          <dgm:bulletEnabled val="1"/>
        </dgm:presLayoutVars>
      </dgm:prSet>
      <dgm:spPr/>
    </dgm:pt>
    <dgm:pt modelId="{813F8835-8733-49EA-ABF9-130D9DE06ABC}" type="pres">
      <dgm:prSet presAssocID="{25E771E7-8CF7-4491-9507-55BFE693DC7B}" presName="Parent" presStyleLbl="alignNode1" presStyleIdx="0" presStyleCnt="5">
        <dgm:presLayoutVars>
          <dgm:chMax val="3"/>
          <dgm:chPref val="3"/>
          <dgm:bulletEnabled val="1"/>
        </dgm:presLayoutVars>
      </dgm:prSet>
      <dgm:spPr>
        <a:prstGeom prst="rect">
          <a:avLst/>
        </a:prstGeom>
      </dgm:spPr>
    </dgm:pt>
    <dgm:pt modelId="{64522FFE-7657-49F1-9BA9-08D7A66C79CF}" type="pres">
      <dgm:prSet presAssocID="{25E771E7-8CF7-4491-9507-55BFE693DC7B}" presName="Accent" presStyleLbl="parChTrans1D1" presStyleIdx="0" presStyleCnt="5"/>
      <dgm:spPr>
        <a:ln>
          <a:solidFill>
            <a:schemeClr val="accent2"/>
          </a:solidFill>
        </a:ln>
      </dgm:spPr>
    </dgm:pt>
    <dgm:pt modelId="{2A029037-C50A-4B45-BB36-E1BE30446996}" type="pres">
      <dgm:prSet presAssocID="{B3CFB133-9C4F-4A0A-888D-0CEC78FFDFFC}" presName="sibTrans" presStyleCnt="0"/>
      <dgm:spPr/>
    </dgm:pt>
    <dgm:pt modelId="{0EDE5ED8-4ADD-4328-B7F9-5187B30C5471}" type="pres">
      <dgm:prSet presAssocID="{D76BB3CF-DF5A-41FB-B6A4-25743CF1642F}" presName="composite" presStyleCnt="0"/>
      <dgm:spPr/>
    </dgm:pt>
    <dgm:pt modelId="{5AE25B27-D65A-4813-BB70-1A72F647A7CA}" type="pres">
      <dgm:prSet presAssocID="{D76BB3CF-DF5A-41FB-B6A4-25743CF1642F}" presName="FirstChild" presStyleLbl="revTx" presStyleIdx="1" presStyleCnt="5" custLinFactNeighborY="-172">
        <dgm:presLayoutVars>
          <dgm:chMax val="0"/>
          <dgm:chPref val="0"/>
          <dgm:bulletEnabled val="1"/>
        </dgm:presLayoutVars>
      </dgm:prSet>
      <dgm:spPr/>
    </dgm:pt>
    <dgm:pt modelId="{C827B8D4-B3EB-4376-82D2-3EDD6B026152}" type="pres">
      <dgm:prSet presAssocID="{D76BB3CF-DF5A-41FB-B6A4-25743CF1642F}" presName="Parent" presStyleLbl="alignNode1" presStyleIdx="1" presStyleCnt="5">
        <dgm:presLayoutVars>
          <dgm:chMax val="3"/>
          <dgm:chPref val="3"/>
          <dgm:bulletEnabled val="1"/>
        </dgm:presLayoutVars>
      </dgm:prSet>
      <dgm:spPr>
        <a:prstGeom prst="rect">
          <a:avLst/>
        </a:prstGeom>
      </dgm:spPr>
    </dgm:pt>
    <dgm:pt modelId="{085DDA9B-68B6-4B53-9FA0-F1FB6D76DF19}" type="pres">
      <dgm:prSet presAssocID="{D76BB3CF-DF5A-41FB-B6A4-25743CF1642F}" presName="Accent" presStyleLbl="parChTrans1D1" presStyleIdx="1" presStyleCnt="5"/>
      <dgm:spPr>
        <a:ln>
          <a:solidFill>
            <a:schemeClr val="accent3"/>
          </a:solidFill>
        </a:ln>
      </dgm:spPr>
    </dgm:pt>
    <dgm:pt modelId="{F1D98925-2EEB-4136-BF6D-3913D906678F}" type="pres">
      <dgm:prSet presAssocID="{24234FDB-132A-43EF-B90D-1D285BFF51D4}" presName="sibTrans" presStyleCnt="0"/>
      <dgm:spPr/>
    </dgm:pt>
    <dgm:pt modelId="{A7138292-B6E8-42C6-8B53-8577E97FE646}" type="pres">
      <dgm:prSet presAssocID="{8F3B4B19-33F4-47AC-BE4E-B66181ED98B4}" presName="composite" presStyleCnt="0"/>
      <dgm:spPr/>
    </dgm:pt>
    <dgm:pt modelId="{FF09EC4E-43C6-4BED-819C-C053556E2842}" type="pres">
      <dgm:prSet presAssocID="{8F3B4B19-33F4-47AC-BE4E-B66181ED98B4}" presName="FirstChild" presStyleLbl="revTx" presStyleIdx="2" presStyleCnt="5" custLinFactNeighborX="112" custLinFactNeighborY="0">
        <dgm:presLayoutVars>
          <dgm:chMax val="0"/>
          <dgm:chPref val="0"/>
          <dgm:bulletEnabled val="1"/>
        </dgm:presLayoutVars>
      </dgm:prSet>
      <dgm:spPr/>
    </dgm:pt>
    <dgm:pt modelId="{39C63E38-93D6-47AA-B839-749112289C7A}" type="pres">
      <dgm:prSet presAssocID="{8F3B4B19-33F4-47AC-BE4E-B66181ED98B4}" presName="Parent" presStyleLbl="alignNode1" presStyleIdx="2" presStyleCnt="5">
        <dgm:presLayoutVars>
          <dgm:chMax val="3"/>
          <dgm:chPref val="3"/>
          <dgm:bulletEnabled val="1"/>
        </dgm:presLayoutVars>
      </dgm:prSet>
      <dgm:spPr>
        <a:prstGeom prst="rect">
          <a:avLst/>
        </a:prstGeom>
      </dgm:spPr>
    </dgm:pt>
    <dgm:pt modelId="{E7F7CEC7-54BA-4B64-8F6A-7BC56930C88E}" type="pres">
      <dgm:prSet presAssocID="{8F3B4B19-33F4-47AC-BE4E-B66181ED98B4}" presName="Accent" presStyleLbl="parChTrans1D1" presStyleIdx="2" presStyleCnt="5"/>
      <dgm:spPr>
        <a:ln>
          <a:solidFill>
            <a:schemeClr val="accent2"/>
          </a:solidFill>
        </a:ln>
      </dgm:spPr>
    </dgm:pt>
    <dgm:pt modelId="{F944AC14-BC21-4B41-9428-E4B4333CDA1C}" type="pres">
      <dgm:prSet presAssocID="{2C34AF2B-9D07-4B75-9E74-1C680AB14CF6}" presName="sibTrans" presStyleCnt="0"/>
      <dgm:spPr/>
    </dgm:pt>
    <dgm:pt modelId="{4902BC72-8751-49AB-A1D0-A31E57277528}" type="pres">
      <dgm:prSet presAssocID="{80CB43E4-C30F-4DCA-A3E9-D12FA78CE0FB}" presName="composite" presStyleCnt="0"/>
      <dgm:spPr/>
    </dgm:pt>
    <dgm:pt modelId="{C3537DE6-DC0A-449D-B05C-05BB54311E74}" type="pres">
      <dgm:prSet presAssocID="{80CB43E4-C30F-4DCA-A3E9-D12FA78CE0FB}" presName="FirstChild" presStyleLbl="revTx" presStyleIdx="3" presStyleCnt="5" custLinFactNeighborY="-345">
        <dgm:presLayoutVars>
          <dgm:chMax val="0"/>
          <dgm:chPref val="0"/>
          <dgm:bulletEnabled val="1"/>
        </dgm:presLayoutVars>
      </dgm:prSet>
      <dgm:spPr/>
    </dgm:pt>
    <dgm:pt modelId="{21ACC0AB-BB54-4CBF-A9F7-BBFDD790E641}" type="pres">
      <dgm:prSet presAssocID="{80CB43E4-C30F-4DCA-A3E9-D12FA78CE0FB}" presName="Parent" presStyleLbl="alignNode1" presStyleIdx="3" presStyleCnt="5">
        <dgm:presLayoutVars>
          <dgm:chMax val="3"/>
          <dgm:chPref val="3"/>
          <dgm:bulletEnabled val="1"/>
        </dgm:presLayoutVars>
      </dgm:prSet>
      <dgm:spPr>
        <a:prstGeom prst="rect">
          <a:avLst/>
        </a:prstGeom>
      </dgm:spPr>
    </dgm:pt>
    <dgm:pt modelId="{C46F6550-8EB9-4E3A-9A74-3A86FA6CF590}" type="pres">
      <dgm:prSet presAssocID="{80CB43E4-C30F-4DCA-A3E9-D12FA78CE0FB}" presName="Accent" presStyleLbl="parChTrans1D1" presStyleIdx="3" presStyleCnt="5"/>
      <dgm:spPr>
        <a:ln>
          <a:solidFill>
            <a:schemeClr val="accent5"/>
          </a:solidFill>
        </a:ln>
      </dgm:spPr>
    </dgm:pt>
    <dgm:pt modelId="{943B5739-BA0D-4DC7-B46D-483BB908AE3C}" type="pres">
      <dgm:prSet presAssocID="{22BA2624-35EA-49E9-BC2A-8019555F56F6}" presName="sibTrans" presStyleCnt="0"/>
      <dgm:spPr/>
    </dgm:pt>
    <dgm:pt modelId="{0564BF1E-3ED7-4848-AFA0-BD47EBF2D224}" type="pres">
      <dgm:prSet presAssocID="{6C230327-1904-47CB-BB1D-FD9D9F4A90BF}" presName="composite" presStyleCnt="0"/>
      <dgm:spPr/>
    </dgm:pt>
    <dgm:pt modelId="{CCDDABFC-752A-4E9D-BA86-D47F4FA73277}" type="pres">
      <dgm:prSet presAssocID="{6C230327-1904-47CB-BB1D-FD9D9F4A90BF}" presName="FirstChild" presStyleLbl="revTx" presStyleIdx="4" presStyleCnt="5" custLinFactNeighborY="172">
        <dgm:presLayoutVars>
          <dgm:chMax val="0"/>
          <dgm:chPref val="0"/>
          <dgm:bulletEnabled val="1"/>
        </dgm:presLayoutVars>
      </dgm:prSet>
      <dgm:spPr/>
    </dgm:pt>
    <dgm:pt modelId="{2DEFF158-4C44-4CEC-9FAA-8C6FD9A70D91}" type="pres">
      <dgm:prSet presAssocID="{6C230327-1904-47CB-BB1D-FD9D9F4A90BF}" presName="Parent" presStyleLbl="alignNode1" presStyleIdx="4" presStyleCnt="5">
        <dgm:presLayoutVars>
          <dgm:chMax val="3"/>
          <dgm:chPref val="3"/>
          <dgm:bulletEnabled val="1"/>
        </dgm:presLayoutVars>
      </dgm:prSet>
      <dgm:spPr>
        <a:prstGeom prst="rect">
          <a:avLst/>
        </a:prstGeom>
      </dgm:spPr>
    </dgm:pt>
    <dgm:pt modelId="{0731B241-EDBA-48F6-9DBC-B5A45EB0F42B}" type="pres">
      <dgm:prSet presAssocID="{6C230327-1904-47CB-BB1D-FD9D9F4A90BF}" presName="Accent" presStyleLbl="parChTrans1D1" presStyleIdx="4" presStyleCnt="5"/>
      <dgm:spPr>
        <a:ln>
          <a:solidFill>
            <a:schemeClr val="accent4"/>
          </a:solidFill>
        </a:ln>
      </dgm:spPr>
    </dgm:pt>
  </dgm:ptLst>
  <dgm:cxnLst>
    <dgm:cxn modelId="{E9FED118-8FC1-46A3-BD00-F94098ECD6A4}" srcId="{013DD35D-9765-4E5F-95CE-DA45F3637BF5}" destId="{8F3B4B19-33F4-47AC-BE4E-B66181ED98B4}" srcOrd="2" destOrd="0" parTransId="{D56FE0BA-AE10-413D-B7E3-CD20C3731D50}" sibTransId="{2C34AF2B-9D07-4B75-9E74-1C680AB14CF6}"/>
    <dgm:cxn modelId="{F5A8A127-CE28-43D7-A4CB-EE3366AB0354}" type="presOf" srcId="{E7DB8C28-3728-493B-A3D7-1FE9EFE7E4C2}" destId="{C3537DE6-DC0A-449D-B05C-05BB54311E74}" srcOrd="0" destOrd="0" presId="urn:microsoft.com/office/officeart/2011/layout/TabList"/>
    <dgm:cxn modelId="{C23B5F60-F074-45B8-BB09-18AD4152539D}" srcId="{8F3B4B19-33F4-47AC-BE4E-B66181ED98B4}" destId="{0AFF4C1B-302C-42EF-B59F-97CDC2799D17}" srcOrd="0" destOrd="0" parTransId="{0EBE8459-BB53-4FEB-9003-4D3795F4559C}" sibTransId="{6755B5A7-26F9-4D2F-8EA9-DCC4A05B07D9}"/>
    <dgm:cxn modelId="{B8291064-D1ED-4267-BB0C-BBCDB7C8B77B}" type="presOf" srcId="{EB81D1D4-3A06-49A6-9CBB-2A11D66B1783}" destId="{F9788EF8-9FF9-4063-A216-91CC418DFFEB}" srcOrd="0" destOrd="0" presId="urn:microsoft.com/office/officeart/2011/layout/TabList"/>
    <dgm:cxn modelId="{D1C42545-F00D-4839-9503-AE1A47D86468}" type="presOf" srcId="{013DD35D-9765-4E5F-95CE-DA45F3637BF5}" destId="{7FD6C66E-837C-435C-B6D4-37504068BEAA}" srcOrd="0" destOrd="0" presId="urn:microsoft.com/office/officeart/2011/layout/TabList"/>
    <dgm:cxn modelId="{DF2D3747-AF1D-43CC-ACD2-1C81B945A006}" srcId="{013DD35D-9765-4E5F-95CE-DA45F3637BF5}" destId="{6C230327-1904-47CB-BB1D-FD9D9F4A90BF}" srcOrd="4" destOrd="0" parTransId="{F5865BF2-099D-45F3-9F9F-E9048C52D1A9}" sibTransId="{383C96B1-5630-4111-BDC2-DC9415E1D3B9}"/>
    <dgm:cxn modelId="{7F72934A-D995-410A-8562-8A95C87B50A9}" type="presOf" srcId="{25E771E7-8CF7-4491-9507-55BFE693DC7B}" destId="{813F8835-8733-49EA-ABF9-130D9DE06ABC}" srcOrd="0" destOrd="0" presId="urn:microsoft.com/office/officeart/2011/layout/TabList"/>
    <dgm:cxn modelId="{AE18C881-F5E8-4706-BB10-2ECDA9C41DF4}" type="presOf" srcId="{3F378E98-4217-47A9-8134-DE6C3ABFE041}" destId="{5AE25B27-D65A-4813-BB70-1A72F647A7CA}" srcOrd="0" destOrd="0" presId="urn:microsoft.com/office/officeart/2011/layout/TabList"/>
    <dgm:cxn modelId="{2BF07684-B057-4291-8E05-1B89EA3ED824}" type="presOf" srcId="{8F3B4B19-33F4-47AC-BE4E-B66181ED98B4}" destId="{39C63E38-93D6-47AA-B839-749112289C7A}" srcOrd="0" destOrd="0" presId="urn:microsoft.com/office/officeart/2011/layout/TabList"/>
    <dgm:cxn modelId="{E01FE584-0925-4BC0-9383-A1E85DE458FD}" srcId="{013DD35D-9765-4E5F-95CE-DA45F3637BF5}" destId="{25E771E7-8CF7-4491-9507-55BFE693DC7B}" srcOrd="0" destOrd="0" parTransId="{D34FC0B2-1D9D-47C1-B680-27EF2E97D428}" sibTransId="{B3CFB133-9C4F-4A0A-888D-0CEC78FFDFFC}"/>
    <dgm:cxn modelId="{5F530B85-D149-4F74-BDBF-9012B13AAF94}" type="presOf" srcId="{80CB43E4-C30F-4DCA-A3E9-D12FA78CE0FB}" destId="{21ACC0AB-BB54-4CBF-A9F7-BBFDD790E641}" srcOrd="0" destOrd="0" presId="urn:microsoft.com/office/officeart/2011/layout/TabList"/>
    <dgm:cxn modelId="{8422E397-A2A7-4656-BDD0-A5DEE35EA0FC}" srcId="{013DD35D-9765-4E5F-95CE-DA45F3637BF5}" destId="{D76BB3CF-DF5A-41FB-B6A4-25743CF1642F}" srcOrd="1" destOrd="0" parTransId="{5DD1E055-F36A-4363-9BA1-453D18F6AA18}" sibTransId="{24234FDB-132A-43EF-B90D-1D285BFF51D4}"/>
    <dgm:cxn modelId="{AEC43F99-D885-45B2-9487-5D2351AE81DD}" type="presOf" srcId="{D76BB3CF-DF5A-41FB-B6A4-25743CF1642F}" destId="{C827B8D4-B3EB-4376-82D2-3EDD6B026152}" srcOrd="0" destOrd="0" presId="urn:microsoft.com/office/officeart/2011/layout/TabList"/>
    <dgm:cxn modelId="{C3B0589C-4D4C-4D3B-B54B-622E2DAEB2F5}" type="presOf" srcId="{0AFF4C1B-302C-42EF-B59F-97CDC2799D17}" destId="{FF09EC4E-43C6-4BED-819C-C053556E2842}" srcOrd="0" destOrd="0" presId="urn:microsoft.com/office/officeart/2011/layout/TabList"/>
    <dgm:cxn modelId="{B5CD9C9C-6C8D-48A7-9ECE-544BAFC86136}" type="presOf" srcId="{6C230327-1904-47CB-BB1D-FD9D9F4A90BF}" destId="{2DEFF158-4C44-4CEC-9FAA-8C6FD9A70D91}" srcOrd="0" destOrd="0" presId="urn:microsoft.com/office/officeart/2011/layout/TabList"/>
    <dgm:cxn modelId="{E2F6ED9C-E6CA-4E7F-B747-37A284E29D24}" srcId="{D76BB3CF-DF5A-41FB-B6A4-25743CF1642F}" destId="{3F378E98-4217-47A9-8134-DE6C3ABFE041}" srcOrd="0" destOrd="0" parTransId="{48653CFB-283F-4824-B87B-943F5C5E7841}" sibTransId="{0638CE31-017E-4421-AF9D-A58647C395DF}"/>
    <dgm:cxn modelId="{5D5F46B2-925E-4A4E-A867-A220894EC4FD}" srcId="{80CB43E4-C30F-4DCA-A3E9-D12FA78CE0FB}" destId="{E7DB8C28-3728-493B-A3D7-1FE9EFE7E4C2}" srcOrd="0" destOrd="0" parTransId="{86C82348-62AC-47C0-A4F1-60BF58B70325}" sibTransId="{5399BFCE-FDB4-4666-81C7-DC36EB3DA553}"/>
    <dgm:cxn modelId="{5E008CC8-B8C6-4B46-94B0-C60406121E38}" srcId="{25E771E7-8CF7-4491-9507-55BFE693DC7B}" destId="{EB81D1D4-3A06-49A6-9CBB-2A11D66B1783}" srcOrd="0" destOrd="0" parTransId="{721F31C1-C769-40A8-9C34-A74470BAB532}" sibTransId="{0519A5BA-BBEC-4C39-9FFD-05D4C020199E}"/>
    <dgm:cxn modelId="{3A57B4D5-27C4-4372-954B-03F42D8D5B74}" srcId="{6C230327-1904-47CB-BB1D-FD9D9F4A90BF}" destId="{3AA5C518-6101-47DE-A504-F7F8D31BAC0F}" srcOrd="0" destOrd="0" parTransId="{C33DEA67-DC41-4FD7-BAF1-1EBBE63C3B81}" sibTransId="{84ADADB6-F501-44B3-B426-011C7C46A020}"/>
    <dgm:cxn modelId="{E3C761DA-B59A-4658-B3C8-B73D008958C7}" srcId="{013DD35D-9765-4E5F-95CE-DA45F3637BF5}" destId="{80CB43E4-C30F-4DCA-A3E9-D12FA78CE0FB}" srcOrd="3" destOrd="0" parTransId="{662CF9D0-9536-4AC8-90CC-1A9C062F4327}" sibTransId="{22BA2624-35EA-49E9-BC2A-8019555F56F6}"/>
    <dgm:cxn modelId="{DA0B0EDB-26E8-4DA7-ADCE-7E9AC3A69E02}" type="presOf" srcId="{3AA5C518-6101-47DE-A504-F7F8D31BAC0F}" destId="{CCDDABFC-752A-4E9D-BA86-D47F4FA73277}" srcOrd="0" destOrd="0" presId="urn:microsoft.com/office/officeart/2011/layout/TabList"/>
    <dgm:cxn modelId="{634DBAC2-923B-4AB3-AA63-EA82E19A39C5}" type="presParOf" srcId="{7FD6C66E-837C-435C-B6D4-37504068BEAA}" destId="{C90DD3DC-0C7B-4758-AC56-A80EB29C7920}" srcOrd="0" destOrd="0" presId="urn:microsoft.com/office/officeart/2011/layout/TabList"/>
    <dgm:cxn modelId="{7DEDEB48-5CBF-4772-B3AE-F624130C5AC1}" type="presParOf" srcId="{C90DD3DC-0C7B-4758-AC56-A80EB29C7920}" destId="{F9788EF8-9FF9-4063-A216-91CC418DFFEB}" srcOrd="0" destOrd="0" presId="urn:microsoft.com/office/officeart/2011/layout/TabList"/>
    <dgm:cxn modelId="{3886FFBA-A221-4E2A-BBEB-3C549B2B5537}" type="presParOf" srcId="{C90DD3DC-0C7B-4758-AC56-A80EB29C7920}" destId="{813F8835-8733-49EA-ABF9-130D9DE06ABC}" srcOrd="1" destOrd="0" presId="urn:microsoft.com/office/officeart/2011/layout/TabList"/>
    <dgm:cxn modelId="{CDFF20BF-F735-4525-B5E5-EA9F25208787}" type="presParOf" srcId="{C90DD3DC-0C7B-4758-AC56-A80EB29C7920}" destId="{64522FFE-7657-49F1-9BA9-08D7A66C79CF}" srcOrd="2" destOrd="0" presId="urn:microsoft.com/office/officeart/2011/layout/TabList"/>
    <dgm:cxn modelId="{F5DB5A71-D85B-44E8-9E9C-F61078917AB4}" type="presParOf" srcId="{7FD6C66E-837C-435C-B6D4-37504068BEAA}" destId="{2A029037-C50A-4B45-BB36-E1BE30446996}" srcOrd="1" destOrd="0" presId="urn:microsoft.com/office/officeart/2011/layout/TabList"/>
    <dgm:cxn modelId="{253C5AAB-1FB2-42E4-80D7-D24CB6C43894}" type="presParOf" srcId="{7FD6C66E-837C-435C-B6D4-37504068BEAA}" destId="{0EDE5ED8-4ADD-4328-B7F9-5187B30C5471}" srcOrd="2" destOrd="0" presId="urn:microsoft.com/office/officeart/2011/layout/TabList"/>
    <dgm:cxn modelId="{70F7A00D-B828-4FED-B49B-9534732CCCA9}" type="presParOf" srcId="{0EDE5ED8-4ADD-4328-B7F9-5187B30C5471}" destId="{5AE25B27-D65A-4813-BB70-1A72F647A7CA}" srcOrd="0" destOrd="0" presId="urn:microsoft.com/office/officeart/2011/layout/TabList"/>
    <dgm:cxn modelId="{438AEEB9-0B19-474E-9EE3-46CD968C1766}" type="presParOf" srcId="{0EDE5ED8-4ADD-4328-B7F9-5187B30C5471}" destId="{C827B8D4-B3EB-4376-82D2-3EDD6B026152}" srcOrd="1" destOrd="0" presId="urn:microsoft.com/office/officeart/2011/layout/TabList"/>
    <dgm:cxn modelId="{61B73EC6-2A33-4817-B86B-46D724E26DF9}" type="presParOf" srcId="{0EDE5ED8-4ADD-4328-B7F9-5187B30C5471}" destId="{085DDA9B-68B6-4B53-9FA0-F1FB6D76DF19}" srcOrd="2" destOrd="0" presId="urn:microsoft.com/office/officeart/2011/layout/TabList"/>
    <dgm:cxn modelId="{756388C8-1E56-41F0-866B-E5990C3F0A26}" type="presParOf" srcId="{7FD6C66E-837C-435C-B6D4-37504068BEAA}" destId="{F1D98925-2EEB-4136-BF6D-3913D906678F}" srcOrd="3" destOrd="0" presId="urn:microsoft.com/office/officeart/2011/layout/TabList"/>
    <dgm:cxn modelId="{86D78377-F5A2-4C88-8E67-7FE799C36C6D}" type="presParOf" srcId="{7FD6C66E-837C-435C-B6D4-37504068BEAA}" destId="{A7138292-B6E8-42C6-8B53-8577E97FE646}" srcOrd="4" destOrd="0" presId="urn:microsoft.com/office/officeart/2011/layout/TabList"/>
    <dgm:cxn modelId="{DAF016C5-F661-4A47-8D46-BF8CBD86A6FB}" type="presParOf" srcId="{A7138292-B6E8-42C6-8B53-8577E97FE646}" destId="{FF09EC4E-43C6-4BED-819C-C053556E2842}" srcOrd="0" destOrd="0" presId="urn:microsoft.com/office/officeart/2011/layout/TabList"/>
    <dgm:cxn modelId="{D1784F19-8C3D-42DC-8539-2BE616529608}" type="presParOf" srcId="{A7138292-B6E8-42C6-8B53-8577E97FE646}" destId="{39C63E38-93D6-47AA-B839-749112289C7A}" srcOrd="1" destOrd="0" presId="urn:microsoft.com/office/officeart/2011/layout/TabList"/>
    <dgm:cxn modelId="{48E0F047-5CBD-4775-916C-4C8014B2FC97}" type="presParOf" srcId="{A7138292-B6E8-42C6-8B53-8577E97FE646}" destId="{E7F7CEC7-54BA-4B64-8F6A-7BC56930C88E}" srcOrd="2" destOrd="0" presId="urn:microsoft.com/office/officeart/2011/layout/TabList"/>
    <dgm:cxn modelId="{61E4E1D0-18D2-426F-8E65-E8FDEC0A8651}" type="presParOf" srcId="{7FD6C66E-837C-435C-B6D4-37504068BEAA}" destId="{F944AC14-BC21-4B41-9428-E4B4333CDA1C}" srcOrd="5" destOrd="0" presId="urn:microsoft.com/office/officeart/2011/layout/TabList"/>
    <dgm:cxn modelId="{FF494A57-5848-49C4-9CA2-AFC810E3C1CB}" type="presParOf" srcId="{7FD6C66E-837C-435C-B6D4-37504068BEAA}" destId="{4902BC72-8751-49AB-A1D0-A31E57277528}" srcOrd="6" destOrd="0" presId="urn:microsoft.com/office/officeart/2011/layout/TabList"/>
    <dgm:cxn modelId="{58A87562-483F-4C7F-9F1E-673D20E2A532}" type="presParOf" srcId="{4902BC72-8751-49AB-A1D0-A31E57277528}" destId="{C3537DE6-DC0A-449D-B05C-05BB54311E74}" srcOrd="0" destOrd="0" presId="urn:microsoft.com/office/officeart/2011/layout/TabList"/>
    <dgm:cxn modelId="{CBF07C25-E1E8-4BD4-B675-92040B676CB9}" type="presParOf" srcId="{4902BC72-8751-49AB-A1D0-A31E57277528}" destId="{21ACC0AB-BB54-4CBF-A9F7-BBFDD790E641}" srcOrd="1" destOrd="0" presId="urn:microsoft.com/office/officeart/2011/layout/TabList"/>
    <dgm:cxn modelId="{A3862A32-6D75-42D8-978E-3D66D8321EFD}" type="presParOf" srcId="{4902BC72-8751-49AB-A1D0-A31E57277528}" destId="{C46F6550-8EB9-4E3A-9A74-3A86FA6CF590}" srcOrd="2" destOrd="0" presId="urn:microsoft.com/office/officeart/2011/layout/TabList"/>
    <dgm:cxn modelId="{5363085F-1BE5-4FCB-B9F4-01419EB85440}" type="presParOf" srcId="{7FD6C66E-837C-435C-B6D4-37504068BEAA}" destId="{943B5739-BA0D-4DC7-B46D-483BB908AE3C}" srcOrd="7" destOrd="0" presId="urn:microsoft.com/office/officeart/2011/layout/TabList"/>
    <dgm:cxn modelId="{F8887732-3518-468F-AF6B-49A230723E99}" type="presParOf" srcId="{7FD6C66E-837C-435C-B6D4-37504068BEAA}" destId="{0564BF1E-3ED7-4848-AFA0-BD47EBF2D224}" srcOrd="8" destOrd="0" presId="urn:microsoft.com/office/officeart/2011/layout/TabList"/>
    <dgm:cxn modelId="{4D8436D1-BBA5-4555-A5D5-10D3EE4334C0}" type="presParOf" srcId="{0564BF1E-3ED7-4848-AFA0-BD47EBF2D224}" destId="{CCDDABFC-752A-4E9D-BA86-D47F4FA73277}" srcOrd="0" destOrd="0" presId="urn:microsoft.com/office/officeart/2011/layout/TabList"/>
    <dgm:cxn modelId="{44C1C7B8-2120-4A97-A2B7-D6B9FA58CCC7}" type="presParOf" srcId="{0564BF1E-3ED7-4848-AFA0-BD47EBF2D224}" destId="{2DEFF158-4C44-4CEC-9FAA-8C6FD9A70D91}" srcOrd="1" destOrd="0" presId="urn:microsoft.com/office/officeart/2011/layout/TabList"/>
    <dgm:cxn modelId="{67AC2250-472D-4C49-9F5A-EA91D53F8745}" type="presParOf" srcId="{0564BF1E-3ED7-4848-AFA0-BD47EBF2D224}" destId="{0731B241-EDBA-48F6-9DBC-B5A45EB0F42B}" srcOrd="2" destOrd="0" presId="urn:microsoft.com/office/officeart/2011/layout/Tab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DD35D-9765-4E5F-95CE-DA45F3637BF5}"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25E771E7-8CF7-4491-9507-55BFE693DC7B}">
      <dgm:prSet phldrT="[Text]" custT="1"/>
      <dgm:spPr/>
      <dgm:t>
        <a:bodyPr/>
        <a:lstStyle/>
        <a:p>
          <a:r>
            <a:rPr lang="en-US" sz="2400" b="0" i="1" dirty="0">
              <a:ln/>
              <a:latin typeface="+mj-lt"/>
            </a:rPr>
            <a:t>1-4</a:t>
          </a:r>
          <a:endParaRPr lang="en-US" sz="2000" b="0" i="1" dirty="0">
            <a:ln/>
            <a:latin typeface="+mj-lt"/>
          </a:endParaRP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nchor="ctr"/>
        <a:lstStyle/>
        <a:p>
          <a:pPr marL="182880">
            <a:lnSpc>
              <a:spcPct val="100000"/>
            </a:lnSpc>
            <a:buFont typeface="Arial" panose="020B0604020202020204" pitchFamily="34" charset="0"/>
            <a:buNone/>
          </a:pPr>
          <a:r>
            <a:rPr lang="en-US" sz="1600" b="0" i="0" dirty="0"/>
            <a:t>Prayer for Forgiveness </a:t>
          </a:r>
          <a:endParaRPr lang="en-US" sz="16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custT="1"/>
      <dgm:spPr/>
      <dgm:t>
        <a:bodyPr/>
        <a:lstStyle/>
        <a:p>
          <a:r>
            <a:rPr lang="en-US" sz="2400" b="0" i="1" dirty="0">
              <a:latin typeface="+mj-lt"/>
            </a:rPr>
            <a:t>5-12</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8F3B4B19-33F4-47AC-BE4E-B66181ED98B4}">
      <dgm:prSet phldrT="[Text]" custT="1"/>
      <dgm:spPr>
        <a:solidFill>
          <a:schemeClr val="accent2"/>
        </a:solidFill>
        <a:ln>
          <a:solidFill>
            <a:schemeClr val="accent2"/>
          </a:solidFill>
        </a:ln>
      </dgm:spPr>
      <dgm:t>
        <a:bodyPr/>
        <a:lstStyle/>
        <a:p>
          <a:r>
            <a:rPr lang="en-US" sz="2400" b="0" i="1" dirty="0">
              <a:latin typeface="+mj-lt"/>
            </a:rPr>
            <a:t>13-17</a:t>
          </a:r>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nchor="ctr"/>
        <a:lstStyle/>
        <a:p>
          <a:pPr marL="182880">
            <a:lnSpc>
              <a:spcPct val="100000"/>
            </a:lnSpc>
            <a:buFont typeface="Arial" panose="020B0604020202020204" pitchFamily="34" charset="0"/>
            <a:buNone/>
          </a:pPr>
          <a:r>
            <a:rPr lang="en-US" sz="1600" b="0" i="0" dirty="0"/>
            <a:t>Pledge of Gratitude </a:t>
          </a:r>
          <a:endParaRPr lang="en-US" sz="1600" dirty="0"/>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custT="1"/>
      <dgm:spPr/>
      <dgm:t>
        <a:bodyPr/>
        <a:lstStyle/>
        <a:p>
          <a:r>
            <a:rPr lang="en-US" sz="2400" b="0" i="1" dirty="0">
              <a:latin typeface="+mj-lt"/>
            </a:rPr>
            <a:t>18-19</a:t>
          </a:r>
          <a:endParaRPr lang="en-US" sz="2800" b="0" i="1" dirty="0">
            <a:latin typeface="+mj-lt"/>
          </a:endParaRPr>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E7DB8C28-3728-493B-A3D7-1FE9EFE7E4C2}">
      <dgm:prSet custT="1"/>
      <dgm:spPr/>
      <dgm:t>
        <a:bodyPr anchor="ctr"/>
        <a:lstStyle/>
        <a:p>
          <a:pPr marL="182880">
            <a:lnSpc>
              <a:spcPct val="100000"/>
            </a:lnSpc>
            <a:buFont typeface="Arial" panose="020B0604020202020204" pitchFamily="34" charset="0"/>
            <a:buNone/>
          </a:pPr>
          <a:r>
            <a:rPr lang="en-US" sz="1600" b="0" i="0" dirty="0"/>
            <a:t>Petition for Zion </a:t>
          </a:r>
          <a:endParaRPr lang="en-US" sz="1600" dirty="0"/>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3F378E98-4217-47A9-8134-DE6C3ABFE041}">
      <dgm:prSet phldrT="[Text]" custT="1"/>
      <dgm:spPr/>
      <dgm:t>
        <a:bodyPr anchor="ctr"/>
        <a:lstStyle/>
        <a:p>
          <a:pPr marL="182880">
            <a:lnSpc>
              <a:spcPct val="100000"/>
            </a:lnSpc>
            <a:buFont typeface="Arial" panose="020B0604020202020204" pitchFamily="34" charset="0"/>
            <a:buNone/>
          </a:pPr>
          <a:r>
            <a:rPr lang="en-US" sz="1600" b="0" i="0" dirty="0"/>
            <a:t>Plea for Renewal </a:t>
          </a:r>
          <a:endParaRPr lang="en-US" sz="1600" dirty="0"/>
        </a:p>
      </dgm:t>
    </dgm:pt>
    <dgm:pt modelId="{0638CE31-017E-4421-AF9D-A58647C395DF}" type="sibTrans" cxnId="{E2F6ED9C-E6CA-4E7F-B747-37A284E29D24}">
      <dgm:prSet/>
      <dgm:spPr/>
      <dgm:t>
        <a:bodyPr/>
        <a:lstStyle/>
        <a:p>
          <a:endParaRPr lang="en-US"/>
        </a:p>
      </dgm:t>
    </dgm:pt>
    <dgm:pt modelId="{48653CFB-283F-4824-B87B-943F5C5E7841}" type="parTrans" cxnId="{E2F6ED9C-E6CA-4E7F-B747-37A284E29D24}">
      <dgm:prSet/>
      <dgm:spPr/>
      <dgm:t>
        <a:bodyPr/>
        <a:lstStyle/>
        <a:p>
          <a:endParaRPr lang="en-US"/>
        </a:p>
      </dgm:t>
    </dgm:pt>
    <dgm:pt modelId="{7FD6C66E-837C-435C-B6D4-37504068BEAA}" type="pres">
      <dgm:prSet presAssocID="{013DD35D-9765-4E5F-95CE-DA45F3637BF5}" presName="Name0" presStyleCnt="0">
        <dgm:presLayoutVars>
          <dgm:chMax/>
          <dgm:chPref val="3"/>
          <dgm:dir/>
          <dgm:animOne val="branch"/>
          <dgm:animLvl val="lvl"/>
        </dgm:presLayoutVars>
      </dgm:prSet>
      <dgm:spPr/>
    </dgm:pt>
    <dgm:pt modelId="{C90DD3DC-0C7B-4758-AC56-A80EB29C7920}" type="pres">
      <dgm:prSet presAssocID="{25E771E7-8CF7-4491-9507-55BFE693DC7B}" presName="composite" presStyleCnt="0"/>
      <dgm:spPr/>
    </dgm:pt>
    <dgm:pt modelId="{F9788EF8-9FF9-4063-A216-91CC418DFFEB}" type="pres">
      <dgm:prSet presAssocID="{25E771E7-8CF7-4491-9507-55BFE693DC7B}" presName="FirstChild" presStyleLbl="revTx" presStyleIdx="0" presStyleCnt="4">
        <dgm:presLayoutVars>
          <dgm:chMax val="0"/>
          <dgm:chPref val="0"/>
          <dgm:bulletEnabled val="1"/>
        </dgm:presLayoutVars>
      </dgm:prSet>
      <dgm:spPr/>
    </dgm:pt>
    <dgm:pt modelId="{813F8835-8733-49EA-ABF9-130D9DE06ABC}" type="pres">
      <dgm:prSet presAssocID="{25E771E7-8CF7-4491-9507-55BFE693DC7B}" presName="Parent" presStyleLbl="alignNode1" presStyleIdx="0" presStyleCnt="4">
        <dgm:presLayoutVars>
          <dgm:chMax val="3"/>
          <dgm:chPref val="3"/>
          <dgm:bulletEnabled val="1"/>
        </dgm:presLayoutVars>
      </dgm:prSet>
      <dgm:spPr>
        <a:prstGeom prst="rect">
          <a:avLst/>
        </a:prstGeom>
      </dgm:spPr>
    </dgm:pt>
    <dgm:pt modelId="{64522FFE-7657-49F1-9BA9-08D7A66C79CF}" type="pres">
      <dgm:prSet presAssocID="{25E771E7-8CF7-4491-9507-55BFE693DC7B}" presName="Accent" presStyleLbl="parChTrans1D1" presStyleIdx="0" presStyleCnt="4"/>
      <dgm:spPr>
        <a:ln>
          <a:solidFill>
            <a:schemeClr val="accent2"/>
          </a:solidFill>
        </a:ln>
      </dgm:spPr>
    </dgm:pt>
    <dgm:pt modelId="{2A029037-C50A-4B45-BB36-E1BE30446996}" type="pres">
      <dgm:prSet presAssocID="{B3CFB133-9C4F-4A0A-888D-0CEC78FFDFFC}" presName="sibTrans" presStyleCnt="0"/>
      <dgm:spPr/>
    </dgm:pt>
    <dgm:pt modelId="{0EDE5ED8-4ADD-4328-B7F9-5187B30C5471}" type="pres">
      <dgm:prSet presAssocID="{D76BB3CF-DF5A-41FB-B6A4-25743CF1642F}" presName="composite" presStyleCnt="0"/>
      <dgm:spPr/>
    </dgm:pt>
    <dgm:pt modelId="{5AE25B27-D65A-4813-BB70-1A72F647A7CA}" type="pres">
      <dgm:prSet presAssocID="{D76BB3CF-DF5A-41FB-B6A4-25743CF1642F}" presName="FirstChild" presStyleLbl="revTx" presStyleIdx="1" presStyleCnt="4" custLinFactNeighborY="-172">
        <dgm:presLayoutVars>
          <dgm:chMax val="0"/>
          <dgm:chPref val="0"/>
          <dgm:bulletEnabled val="1"/>
        </dgm:presLayoutVars>
      </dgm:prSet>
      <dgm:spPr/>
    </dgm:pt>
    <dgm:pt modelId="{C827B8D4-B3EB-4376-82D2-3EDD6B026152}" type="pres">
      <dgm:prSet presAssocID="{D76BB3CF-DF5A-41FB-B6A4-25743CF1642F}" presName="Parent" presStyleLbl="alignNode1" presStyleIdx="1" presStyleCnt="4">
        <dgm:presLayoutVars>
          <dgm:chMax val="3"/>
          <dgm:chPref val="3"/>
          <dgm:bulletEnabled val="1"/>
        </dgm:presLayoutVars>
      </dgm:prSet>
      <dgm:spPr>
        <a:prstGeom prst="rect">
          <a:avLst/>
        </a:prstGeom>
      </dgm:spPr>
    </dgm:pt>
    <dgm:pt modelId="{085DDA9B-68B6-4B53-9FA0-F1FB6D76DF19}" type="pres">
      <dgm:prSet presAssocID="{D76BB3CF-DF5A-41FB-B6A4-25743CF1642F}" presName="Accent" presStyleLbl="parChTrans1D1" presStyleIdx="1" presStyleCnt="4"/>
      <dgm:spPr>
        <a:ln>
          <a:solidFill>
            <a:schemeClr val="accent3"/>
          </a:solidFill>
        </a:ln>
      </dgm:spPr>
    </dgm:pt>
    <dgm:pt modelId="{F1D98925-2EEB-4136-BF6D-3913D906678F}" type="pres">
      <dgm:prSet presAssocID="{24234FDB-132A-43EF-B90D-1D285BFF51D4}" presName="sibTrans" presStyleCnt="0"/>
      <dgm:spPr/>
    </dgm:pt>
    <dgm:pt modelId="{A7138292-B6E8-42C6-8B53-8577E97FE646}" type="pres">
      <dgm:prSet presAssocID="{8F3B4B19-33F4-47AC-BE4E-B66181ED98B4}" presName="composite" presStyleCnt="0"/>
      <dgm:spPr/>
    </dgm:pt>
    <dgm:pt modelId="{FF09EC4E-43C6-4BED-819C-C053556E2842}" type="pres">
      <dgm:prSet presAssocID="{8F3B4B19-33F4-47AC-BE4E-B66181ED98B4}" presName="FirstChild" presStyleLbl="revTx" presStyleIdx="2" presStyleCnt="4" custLinFactNeighborX="112" custLinFactNeighborY="0">
        <dgm:presLayoutVars>
          <dgm:chMax val="0"/>
          <dgm:chPref val="0"/>
          <dgm:bulletEnabled val="1"/>
        </dgm:presLayoutVars>
      </dgm:prSet>
      <dgm:spPr/>
    </dgm:pt>
    <dgm:pt modelId="{39C63E38-93D6-47AA-B839-749112289C7A}" type="pres">
      <dgm:prSet presAssocID="{8F3B4B19-33F4-47AC-BE4E-B66181ED98B4}" presName="Parent" presStyleLbl="alignNode1" presStyleIdx="2" presStyleCnt="4">
        <dgm:presLayoutVars>
          <dgm:chMax val="3"/>
          <dgm:chPref val="3"/>
          <dgm:bulletEnabled val="1"/>
        </dgm:presLayoutVars>
      </dgm:prSet>
      <dgm:spPr>
        <a:prstGeom prst="rect">
          <a:avLst/>
        </a:prstGeom>
      </dgm:spPr>
    </dgm:pt>
    <dgm:pt modelId="{E7F7CEC7-54BA-4B64-8F6A-7BC56930C88E}" type="pres">
      <dgm:prSet presAssocID="{8F3B4B19-33F4-47AC-BE4E-B66181ED98B4}" presName="Accent" presStyleLbl="parChTrans1D1" presStyleIdx="2" presStyleCnt="4"/>
      <dgm:spPr>
        <a:ln>
          <a:solidFill>
            <a:schemeClr val="accent2"/>
          </a:solidFill>
        </a:ln>
      </dgm:spPr>
    </dgm:pt>
    <dgm:pt modelId="{F944AC14-BC21-4B41-9428-E4B4333CDA1C}" type="pres">
      <dgm:prSet presAssocID="{2C34AF2B-9D07-4B75-9E74-1C680AB14CF6}" presName="sibTrans" presStyleCnt="0"/>
      <dgm:spPr/>
    </dgm:pt>
    <dgm:pt modelId="{4902BC72-8751-49AB-A1D0-A31E57277528}" type="pres">
      <dgm:prSet presAssocID="{80CB43E4-C30F-4DCA-A3E9-D12FA78CE0FB}" presName="composite" presStyleCnt="0"/>
      <dgm:spPr/>
    </dgm:pt>
    <dgm:pt modelId="{C3537DE6-DC0A-449D-B05C-05BB54311E74}" type="pres">
      <dgm:prSet presAssocID="{80CB43E4-C30F-4DCA-A3E9-D12FA78CE0FB}" presName="FirstChild" presStyleLbl="revTx" presStyleIdx="3" presStyleCnt="4" custLinFactNeighborY="-345">
        <dgm:presLayoutVars>
          <dgm:chMax val="0"/>
          <dgm:chPref val="0"/>
          <dgm:bulletEnabled val="1"/>
        </dgm:presLayoutVars>
      </dgm:prSet>
      <dgm:spPr/>
    </dgm:pt>
    <dgm:pt modelId="{21ACC0AB-BB54-4CBF-A9F7-BBFDD790E641}" type="pres">
      <dgm:prSet presAssocID="{80CB43E4-C30F-4DCA-A3E9-D12FA78CE0FB}" presName="Parent" presStyleLbl="alignNode1" presStyleIdx="3" presStyleCnt="4">
        <dgm:presLayoutVars>
          <dgm:chMax val="3"/>
          <dgm:chPref val="3"/>
          <dgm:bulletEnabled val="1"/>
        </dgm:presLayoutVars>
      </dgm:prSet>
      <dgm:spPr>
        <a:prstGeom prst="rect">
          <a:avLst/>
        </a:prstGeom>
      </dgm:spPr>
    </dgm:pt>
    <dgm:pt modelId="{C46F6550-8EB9-4E3A-9A74-3A86FA6CF590}" type="pres">
      <dgm:prSet presAssocID="{80CB43E4-C30F-4DCA-A3E9-D12FA78CE0FB}" presName="Accent" presStyleLbl="parChTrans1D1" presStyleIdx="3" presStyleCnt="4"/>
      <dgm:spPr>
        <a:ln>
          <a:solidFill>
            <a:schemeClr val="accent5"/>
          </a:solidFill>
        </a:ln>
      </dgm:spPr>
    </dgm:pt>
  </dgm:ptLst>
  <dgm:cxnLst>
    <dgm:cxn modelId="{E9FED118-8FC1-46A3-BD00-F94098ECD6A4}" srcId="{013DD35D-9765-4E5F-95CE-DA45F3637BF5}" destId="{8F3B4B19-33F4-47AC-BE4E-B66181ED98B4}" srcOrd="2" destOrd="0" parTransId="{D56FE0BA-AE10-413D-B7E3-CD20C3731D50}" sibTransId="{2C34AF2B-9D07-4B75-9E74-1C680AB14CF6}"/>
    <dgm:cxn modelId="{F5A8A127-CE28-43D7-A4CB-EE3366AB0354}" type="presOf" srcId="{E7DB8C28-3728-493B-A3D7-1FE9EFE7E4C2}" destId="{C3537DE6-DC0A-449D-B05C-05BB54311E74}" srcOrd="0" destOrd="0" presId="urn:microsoft.com/office/officeart/2011/layout/TabList"/>
    <dgm:cxn modelId="{C23B5F60-F074-45B8-BB09-18AD4152539D}" srcId="{8F3B4B19-33F4-47AC-BE4E-B66181ED98B4}" destId="{0AFF4C1B-302C-42EF-B59F-97CDC2799D17}" srcOrd="0" destOrd="0" parTransId="{0EBE8459-BB53-4FEB-9003-4D3795F4559C}" sibTransId="{6755B5A7-26F9-4D2F-8EA9-DCC4A05B07D9}"/>
    <dgm:cxn modelId="{B8291064-D1ED-4267-BB0C-BBCDB7C8B77B}" type="presOf" srcId="{EB81D1D4-3A06-49A6-9CBB-2A11D66B1783}" destId="{F9788EF8-9FF9-4063-A216-91CC418DFFEB}" srcOrd="0" destOrd="0" presId="urn:microsoft.com/office/officeart/2011/layout/TabList"/>
    <dgm:cxn modelId="{D1C42545-F00D-4839-9503-AE1A47D86468}" type="presOf" srcId="{013DD35D-9765-4E5F-95CE-DA45F3637BF5}" destId="{7FD6C66E-837C-435C-B6D4-37504068BEAA}" srcOrd="0" destOrd="0" presId="urn:microsoft.com/office/officeart/2011/layout/TabList"/>
    <dgm:cxn modelId="{7F72934A-D995-410A-8562-8A95C87B50A9}" type="presOf" srcId="{25E771E7-8CF7-4491-9507-55BFE693DC7B}" destId="{813F8835-8733-49EA-ABF9-130D9DE06ABC}" srcOrd="0" destOrd="0" presId="urn:microsoft.com/office/officeart/2011/layout/TabList"/>
    <dgm:cxn modelId="{AE18C881-F5E8-4706-BB10-2ECDA9C41DF4}" type="presOf" srcId="{3F378E98-4217-47A9-8134-DE6C3ABFE041}" destId="{5AE25B27-D65A-4813-BB70-1A72F647A7CA}" srcOrd="0" destOrd="0" presId="urn:microsoft.com/office/officeart/2011/layout/TabList"/>
    <dgm:cxn modelId="{2BF07684-B057-4291-8E05-1B89EA3ED824}" type="presOf" srcId="{8F3B4B19-33F4-47AC-BE4E-B66181ED98B4}" destId="{39C63E38-93D6-47AA-B839-749112289C7A}" srcOrd="0" destOrd="0" presId="urn:microsoft.com/office/officeart/2011/layout/TabList"/>
    <dgm:cxn modelId="{E01FE584-0925-4BC0-9383-A1E85DE458FD}" srcId="{013DD35D-9765-4E5F-95CE-DA45F3637BF5}" destId="{25E771E7-8CF7-4491-9507-55BFE693DC7B}" srcOrd="0" destOrd="0" parTransId="{D34FC0B2-1D9D-47C1-B680-27EF2E97D428}" sibTransId="{B3CFB133-9C4F-4A0A-888D-0CEC78FFDFFC}"/>
    <dgm:cxn modelId="{5F530B85-D149-4F74-BDBF-9012B13AAF94}" type="presOf" srcId="{80CB43E4-C30F-4DCA-A3E9-D12FA78CE0FB}" destId="{21ACC0AB-BB54-4CBF-A9F7-BBFDD790E641}" srcOrd="0" destOrd="0" presId="urn:microsoft.com/office/officeart/2011/layout/TabList"/>
    <dgm:cxn modelId="{8422E397-A2A7-4656-BDD0-A5DEE35EA0FC}" srcId="{013DD35D-9765-4E5F-95CE-DA45F3637BF5}" destId="{D76BB3CF-DF5A-41FB-B6A4-25743CF1642F}" srcOrd="1" destOrd="0" parTransId="{5DD1E055-F36A-4363-9BA1-453D18F6AA18}" sibTransId="{24234FDB-132A-43EF-B90D-1D285BFF51D4}"/>
    <dgm:cxn modelId="{AEC43F99-D885-45B2-9487-5D2351AE81DD}" type="presOf" srcId="{D76BB3CF-DF5A-41FB-B6A4-25743CF1642F}" destId="{C827B8D4-B3EB-4376-82D2-3EDD6B026152}" srcOrd="0" destOrd="0" presId="urn:microsoft.com/office/officeart/2011/layout/TabList"/>
    <dgm:cxn modelId="{C3B0589C-4D4C-4D3B-B54B-622E2DAEB2F5}" type="presOf" srcId="{0AFF4C1B-302C-42EF-B59F-97CDC2799D17}" destId="{FF09EC4E-43C6-4BED-819C-C053556E2842}" srcOrd="0" destOrd="0" presId="urn:microsoft.com/office/officeart/2011/layout/TabList"/>
    <dgm:cxn modelId="{E2F6ED9C-E6CA-4E7F-B747-37A284E29D24}" srcId="{D76BB3CF-DF5A-41FB-B6A4-25743CF1642F}" destId="{3F378E98-4217-47A9-8134-DE6C3ABFE041}" srcOrd="0" destOrd="0" parTransId="{48653CFB-283F-4824-B87B-943F5C5E7841}" sibTransId="{0638CE31-017E-4421-AF9D-A58647C395DF}"/>
    <dgm:cxn modelId="{5D5F46B2-925E-4A4E-A867-A220894EC4FD}" srcId="{80CB43E4-C30F-4DCA-A3E9-D12FA78CE0FB}" destId="{E7DB8C28-3728-493B-A3D7-1FE9EFE7E4C2}" srcOrd="0" destOrd="0" parTransId="{86C82348-62AC-47C0-A4F1-60BF58B70325}" sibTransId="{5399BFCE-FDB4-4666-81C7-DC36EB3DA553}"/>
    <dgm:cxn modelId="{5E008CC8-B8C6-4B46-94B0-C60406121E38}" srcId="{25E771E7-8CF7-4491-9507-55BFE693DC7B}" destId="{EB81D1D4-3A06-49A6-9CBB-2A11D66B1783}" srcOrd="0" destOrd="0" parTransId="{721F31C1-C769-40A8-9C34-A74470BAB532}" sibTransId="{0519A5BA-BBEC-4C39-9FFD-05D4C020199E}"/>
    <dgm:cxn modelId="{E3C761DA-B59A-4658-B3C8-B73D008958C7}" srcId="{013DD35D-9765-4E5F-95CE-DA45F3637BF5}" destId="{80CB43E4-C30F-4DCA-A3E9-D12FA78CE0FB}" srcOrd="3" destOrd="0" parTransId="{662CF9D0-9536-4AC8-90CC-1A9C062F4327}" sibTransId="{22BA2624-35EA-49E9-BC2A-8019555F56F6}"/>
    <dgm:cxn modelId="{634DBAC2-923B-4AB3-AA63-EA82E19A39C5}" type="presParOf" srcId="{7FD6C66E-837C-435C-B6D4-37504068BEAA}" destId="{C90DD3DC-0C7B-4758-AC56-A80EB29C7920}" srcOrd="0" destOrd="0" presId="urn:microsoft.com/office/officeart/2011/layout/TabList"/>
    <dgm:cxn modelId="{7DEDEB48-5CBF-4772-B3AE-F624130C5AC1}" type="presParOf" srcId="{C90DD3DC-0C7B-4758-AC56-A80EB29C7920}" destId="{F9788EF8-9FF9-4063-A216-91CC418DFFEB}" srcOrd="0" destOrd="0" presId="urn:microsoft.com/office/officeart/2011/layout/TabList"/>
    <dgm:cxn modelId="{3886FFBA-A221-4E2A-BBEB-3C549B2B5537}" type="presParOf" srcId="{C90DD3DC-0C7B-4758-AC56-A80EB29C7920}" destId="{813F8835-8733-49EA-ABF9-130D9DE06ABC}" srcOrd="1" destOrd="0" presId="urn:microsoft.com/office/officeart/2011/layout/TabList"/>
    <dgm:cxn modelId="{CDFF20BF-F735-4525-B5E5-EA9F25208787}" type="presParOf" srcId="{C90DD3DC-0C7B-4758-AC56-A80EB29C7920}" destId="{64522FFE-7657-49F1-9BA9-08D7A66C79CF}" srcOrd="2" destOrd="0" presId="urn:microsoft.com/office/officeart/2011/layout/TabList"/>
    <dgm:cxn modelId="{F5DB5A71-D85B-44E8-9E9C-F61078917AB4}" type="presParOf" srcId="{7FD6C66E-837C-435C-B6D4-37504068BEAA}" destId="{2A029037-C50A-4B45-BB36-E1BE30446996}" srcOrd="1" destOrd="0" presId="urn:microsoft.com/office/officeart/2011/layout/TabList"/>
    <dgm:cxn modelId="{253C5AAB-1FB2-42E4-80D7-D24CB6C43894}" type="presParOf" srcId="{7FD6C66E-837C-435C-B6D4-37504068BEAA}" destId="{0EDE5ED8-4ADD-4328-B7F9-5187B30C5471}" srcOrd="2" destOrd="0" presId="urn:microsoft.com/office/officeart/2011/layout/TabList"/>
    <dgm:cxn modelId="{70F7A00D-B828-4FED-B49B-9534732CCCA9}" type="presParOf" srcId="{0EDE5ED8-4ADD-4328-B7F9-5187B30C5471}" destId="{5AE25B27-D65A-4813-BB70-1A72F647A7CA}" srcOrd="0" destOrd="0" presId="urn:microsoft.com/office/officeart/2011/layout/TabList"/>
    <dgm:cxn modelId="{438AEEB9-0B19-474E-9EE3-46CD968C1766}" type="presParOf" srcId="{0EDE5ED8-4ADD-4328-B7F9-5187B30C5471}" destId="{C827B8D4-B3EB-4376-82D2-3EDD6B026152}" srcOrd="1" destOrd="0" presId="urn:microsoft.com/office/officeart/2011/layout/TabList"/>
    <dgm:cxn modelId="{61B73EC6-2A33-4817-B86B-46D724E26DF9}" type="presParOf" srcId="{0EDE5ED8-4ADD-4328-B7F9-5187B30C5471}" destId="{085DDA9B-68B6-4B53-9FA0-F1FB6D76DF19}" srcOrd="2" destOrd="0" presId="urn:microsoft.com/office/officeart/2011/layout/TabList"/>
    <dgm:cxn modelId="{756388C8-1E56-41F0-866B-E5990C3F0A26}" type="presParOf" srcId="{7FD6C66E-837C-435C-B6D4-37504068BEAA}" destId="{F1D98925-2EEB-4136-BF6D-3913D906678F}" srcOrd="3" destOrd="0" presId="urn:microsoft.com/office/officeart/2011/layout/TabList"/>
    <dgm:cxn modelId="{86D78377-F5A2-4C88-8E67-7FE799C36C6D}" type="presParOf" srcId="{7FD6C66E-837C-435C-B6D4-37504068BEAA}" destId="{A7138292-B6E8-42C6-8B53-8577E97FE646}" srcOrd="4" destOrd="0" presId="urn:microsoft.com/office/officeart/2011/layout/TabList"/>
    <dgm:cxn modelId="{DAF016C5-F661-4A47-8D46-BF8CBD86A6FB}" type="presParOf" srcId="{A7138292-B6E8-42C6-8B53-8577E97FE646}" destId="{FF09EC4E-43C6-4BED-819C-C053556E2842}" srcOrd="0" destOrd="0" presId="urn:microsoft.com/office/officeart/2011/layout/TabList"/>
    <dgm:cxn modelId="{D1784F19-8C3D-42DC-8539-2BE616529608}" type="presParOf" srcId="{A7138292-B6E8-42C6-8B53-8577E97FE646}" destId="{39C63E38-93D6-47AA-B839-749112289C7A}" srcOrd="1" destOrd="0" presId="urn:microsoft.com/office/officeart/2011/layout/TabList"/>
    <dgm:cxn modelId="{48E0F047-5CBD-4775-916C-4C8014B2FC97}" type="presParOf" srcId="{A7138292-B6E8-42C6-8B53-8577E97FE646}" destId="{E7F7CEC7-54BA-4B64-8F6A-7BC56930C88E}" srcOrd="2" destOrd="0" presId="urn:microsoft.com/office/officeart/2011/layout/TabList"/>
    <dgm:cxn modelId="{61E4E1D0-18D2-426F-8E65-E8FDEC0A8651}" type="presParOf" srcId="{7FD6C66E-837C-435C-B6D4-37504068BEAA}" destId="{F944AC14-BC21-4B41-9428-E4B4333CDA1C}" srcOrd="5" destOrd="0" presId="urn:microsoft.com/office/officeart/2011/layout/TabList"/>
    <dgm:cxn modelId="{FF494A57-5848-49C4-9CA2-AFC810E3C1CB}" type="presParOf" srcId="{7FD6C66E-837C-435C-B6D4-37504068BEAA}" destId="{4902BC72-8751-49AB-A1D0-A31E57277528}" srcOrd="6" destOrd="0" presId="urn:microsoft.com/office/officeart/2011/layout/TabList"/>
    <dgm:cxn modelId="{58A87562-483F-4C7F-9F1E-673D20E2A532}" type="presParOf" srcId="{4902BC72-8751-49AB-A1D0-A31E57277528}" destId="{C3537DE6-DC0A-449D-B05C-05BB54311E74}" srcOrd="0" destOrd="0" presId="urn:microsoft.com/office/officeart/2011/layout/TabList"/>
    <dgm:cxn modelId="{CBF07C25-E1E8-4BD4-B675-92040B676CB9}" type="presParOf" srcId="{4902BC72-8751-49AB-A1D0-A31E57277528}" destId="{21ACC0AB-BB54-4CBF-A9F7-BBFDD790E641}" srcOrd="1" destOrd="0" presId="urn:microsoft.com/office/officeart/2011/layout/TabList"/>
    <dgm:cxn modelId="{A3862A32-6D75-42D8-978E-3D66D8321EFD}" type="presParOf" srcId="{4902BC72-8751-49AB-A1D0-A31E57277528}" destId="{C46F6550-8EB9-4E3A-9A74-3A86FA6CF590}" srcOrd="2" destOrd="0" presId="urn:microsoft.com/office/officeart/2011/layout/Tab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1B241-EDBA-48F6-9DBC-B5A45EB0F42B}">
      <dsp:nvSpPr>
        <dsp:cNvPr id="0" name=""/>
        <dsp:cNvSpPr/>
      </dsp:nvSpPr>
      <dsp:spPr>
        <a:xfrm>
          <a:off x="0" y="5742721"/>
          <a:ext cx="6923088" cy="0"/>
        </a:xfrm>
        <a:prstGeom prst="line">
          <a:avLst/>
        </a:prstGeom>
        <a:noFill/>
        <a:ln w="10795" cap="flat" cmpd="sng" algn="ctr">
          <a:solidFill>
            <a:schemeClr val="accent4"/>
          </a:solidFill>
          <a:prstDash val="solid"/>
        </a:ln>
        <a:effectLst/>
      </dsp:spPr>
      <dsp:style>
        <a:lnRef idx="2">
          <a:scrgbClr r="0" g="0" b="0"/>
        </a:lnRef>
        <a:fillRef idx="0">
          <a:scrgbClr r="0" g="0" b="0"/>
        </a:fillRef>
        <a:effectRef idx="0">
          <a:scrgbClr r="0" g="0" b="0"/>
        </a:effectRef>
        <a:fontRef idx="minor"/>
      </dsp:style>
    </dsp:sp>
    <dsp:sp modelId="{C46F6550-8EB9-4E3A-9A74-3A86FA6CF590}">
      <dsp:nvSpPr>
        <dsp:cNvPr id="0" name=""/>
        <dsp:cNvSpPr/>
      </dsp:nvSpPr>
      <dsp:spPr>
        <a:xfrm>
          <a:off x="0" y="4583947"/>
          <a:ext cx="6923088" cy="0"/>
        </a:xfrm>
        <a:prstGeom prst="line">
          <a:avLst/>
        </a:prstGeom>
        <a:noFill/>
        <a:ln w="10795"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E7F7CEC7-54BA-4B64-8F6A-7BC56930C88E}">
      <dsp:nvSpPr>
        <dsp:cNvPr id="0" name=""/>
        <dsp:cNvSpPr/>
      </dsp:nvSpPr>
      <dsp:spPr>
        <a:xfrm>
          <a:off x="0" y="3425172"/>
          <a:ext cx="6923088" cy="0"/>
        </a:xfrm>
        <a:prstGeom prst="line">
          <a:avLst/>
        </a:prstGeom>
        <a:noFill/>
        <a:ln w="1079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085DDA9B-68B6-4B53-9FA0-F1FB6D76DF19}">
      <dsp:nvSpPr>
        <dsp:cNvPr id="0" name=""/>
        <dsp:cNvSpPr/>
      </dsp:nvSpPr>
      <dsp:spPr>
        <a:xfrm>
          <a:off x="0" y="2266397"/>
          <a:ext cx="6923088" cy="0"/>
        </a:xfrm>
        <a:prstGeom prst="line">
          <a:avLst/>
        </a:prstGeom>
        <a:noFill/>
        <a:ln w="1079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64522FFE-7657-49F1-9BA9-08D7A66C79CF}">
      <dsp:nvSpPr>
        <dsp:cNvPr id="0" name=""/>
        <dsp:cNvSpPr/>
      </dsp:nvSpPr>
      <dsp:spPr>
        <a:xfrm>
          <a:off x="0" y="1107623"/>
          <a:ext cx="6923088" cy="0"/>
        </a:xfrm>
        <a:prstGeom prst="line">
          <a:avLst/>
        </a:prstGeom>
        <a:noFill/>
        <a:ln w="1079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F9788EF8-9FF9-4063-A216-91CC418DFFEB}">
      <dsp:nvSpPr>
        <dsp:cNvPr id="0" name=""/>
        <dsp:cNvSpPr/>
      </dsp:nvSpPr>
      <dsp:spPr>
        <a:xfrm>
          <a:off x="1800002" y="4028"/>
          <a:ext cx="5123085" cy="1103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br>
            <a:rPr lang="en-US" sz="1600" b="0" i="0" kern="1200" dirty="0"/>
          </a:br>
          <a:endParaRPr lang="en-US" sz="1600" b="0" i="0" kern="1200" dirty="0"/>
        </a:p>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Avg # of verses for all Psalms: 17</a:t>
          </a:r>
        </a:p>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Avg # of verses for Davidic Psalms:  12</a:t>
          </a:r>
        </a:p>
        <a:p>
          <a:pPr marL="182880" lvl="0" indent="0" algn="l" defTabSz="711200">
            <a:lnSpc>
              <a:spcPct val="100000"/>
            </a:lnSpc>
            <a:spcBef>
              <a:spcPct val="0"/>
            </a:spcBef>
            <a:spcAft>
              <a:spcPct val="35000"/>
            </a:spcAft>
            <a:buFont typeface="Arial" panose="020B0604020202020204" pitchFamily="34" charset="0"/>
            <a:buNone/>
          </a:pPr>
          <a:endParaRPr lang="en-US" sz="1600" b="0" i="0" kern="1200" dirty="0"/>
        </a:p>
        <a:p>
          <a:pPr marL="182880" lvl="0" indent="0" algn="l" defTabSz="711200">
            <a:lnSpc>
              <a:spcPct val="100000"/>
            </a:lnSpc>
            <a:spcBef>
              <a:spcPct val="0"/>
            </a:spcBef>
            <a:spcAft>
              <a:spcPct val="35000"/>
            </a:spcAft>
            <a:buFont typeface="Arial" panose="020B0604020202020204" pitchFamily="34" charset="0"/>
            <a:buNone/>
          </a:pPr>
          <a:endParaRPr lang="en-US" sz="1600" b="0" i="0" kern="1200" dirty="0"/>
        </a:p>
        <a:p>
          <a:pPr marL="182880" lvl="0" indent="0" algn="l" defTabSz="711200">
            <a:lnSpc>
              <a:spcPct val="100000"/>
            </a:lnSpc>
            <a:spcBef>
              <a:spcPct val="0"/>
            </a:spcBef>
            <a:spcAft>
              <a:spcPct val="35000"/>
            </a:spcAft>
            <a:buFont typeface="Arial" panose="020B0604020202020204" pitchFamily="34" charset="0"/>
            <a:buNone/>
          </a:pPr>
          <a:endParaRPr lang="en-US" sz="1600" kern="1200" dirty="0"/>
        </a:p>
      </dsp:txBody>
      <dsp:txXfrm>
        <a:off x="1800002" y="4028"/>
        <a:ext cx="5123085" cy="1103594"/>
      </dsp:txXfrm>
    </dsp:sp>
    <dsp:sp modelId="{813F8835-8733-49EA-ABF9-130D9DE06ABC}">
      <dsp:nvSpPr>
        <dsp:cNvPr id="0" name=""/>
        <dsp:cNvSpPr/>
      </dsp:nvSpPr>
      <dsp:spPr>
        <a:xfrm>
          <a:off x="0" y="4028"/>
          <a:ext cx="1800002" cy="1103594"/>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n/>
              <a:latin typeface="+mj-lt"/>
            </a:rPr>
            <a:t>Average</a:t>
          </a:r>
          <a:endParaRPr lang="en-US" sz="2000" b="0" i="1" kern="1200" dirty="0">
            <a:ln/>
            <a:latin typeface="+mj-lt"/>
          </a:endParaRPr>
        </a:p>
      </dsp:txBody>
      <dsp:txXfrm>
        <a:off x="0" y="4028"/>
        <a:ext cx="1800002" cy="1103594"/>
      </dsp:txXfrm>
    </dsp:sp>
    <dsp:sp modelId="{5AE25B27-D65A-4813-BB70-1A72F647A7CA}">
      <dsp:nvSpPr>
        <dsp:cNvPr id="0" name=""/>
        <dsp:cNvSpPr/>
      </dsp:nvSpPr>
      <dsp:spPr>
        <a:xfrm>
          <a:off x="1800002" y="1160904"/>
          <a:ext cx="5123085" cy="1103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r>
            <a:rPr lang="en-US" sz="1600" kern="1200" dirty="0"/>
            <a:t>Median # of verses for all Psalms:  12</a:t>
          </a:r>
        </a:p>
        <a:p>
          <a:pPr marL="182880" lvl="0" indent="0" algn="l" defTabSz="711200">
            <a:lnSpc>
              <a:spcPct val="100000"/>
            </a:lnSpc>
            <a:spcBef>
              <a:spcPct val="0"/>
            </a:spcBef>
            <a:spcAft>
              <a:spcPct val="35000"/>
            </a:spcAft>
            <a:buNone/>
          </a:pPr>
          <a:r>
            <a:rPr lang="en-US" sz="1600" kern="1200" dirty="0"/>
            <a:t>Median # of verses for Davidic Psalms:  12</a:t>
          </a:r>
        </a:p>
      </dsp:txBody>
      <dsp:txXfrm>
        <a:off x="1800002" y="1160904"/>
        <a:ext cx="5123085" cy="1103594"/>
      </dsp:txXfrm>
    </dsp:sp>
    <dsp:sp modelId="{C827B8D4-B3EB-4376-82D2-3EDD6B026152}">
      <dsp:nvSpPr>
        <dsp:cNvPr id="0" name=""/>
        <dsp:cNvSpPr/>
      </dsp:nvSpPr>
      <dsp:spPr>
        <a:xfrm>
          <a:off x="0" y="1162802"/>
          <a:ext cx="1800002" cy="1103594"/>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atin typeface="+mj-lt"/>
            </a:rPr>
            <a:t>Median</a:t>
          </a:r>
        </a:p>
      </dsp:txBody>
      <dsp:txXfrm>
        <a:off x="0" y="1162802"/>
        <a:ext cx="1800002" cy="1103594"/>
      </dsp:txXfrm>
    </dsp:sp>
    <dsp:sp modelId="{FF09EC4E-43C6-4BED-819C-C053556E2842}">
      <dsp:nvSpPr>
        <dsp:cNvPr id="0" name=""/>
        <dsp:cNvSpPr/>
      </dsp:nvSpPr>
      <dsp:spPr>
        <a:xfrm>
          <a:off x="1800002" y="2321577"/>
          <a:ext cx="5123085" cy="1103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endParaRPr lang="en-US" sz="1600" b="0" i="0" kern="1200" dirty="0"/>
        </a:p>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Psalm 18, at 50 verses is the longest of the Davidic Psalms.  Only 3 others are longer - Psalm 89 (52 verses), Psalm 78 (72 verses), Psalm 119 (176 verses).</a:t>
          </a:r>
        </a:p>
        <a:p>
          <a:pPr marL="182880" lvl="0" indent="0" algn="l" defTabSz="711200">
            <a:lnSpc>
              <a:spcPct val="100000"/>
            </a:lnSpc>
            <a:spcBef>
              <a:spcPct val="0"/>
            </a:spcBef>
            <a:spcAft>
              <a:spcPct val="35000"/>
            </a:spcAft>
            <a:buFont typeface="Arial" panose="020B0604020202020204" pitchFamily="34" charset="0"/>
            <a:buNone/>
          </a:pPr>
          <a:endParaRPr lang="en-US" sz="1600" kern="1200" dirty="0"/>
        </a:p>
      </dsp:txBody>
      <dsp:txXfrm>
        <a:off x="1800002" y="2321577"/>
        <a:ext cx="5123085" cy="1103594"/>
      </dsp:txXfrm>
    </dsp:sp>
    <dsp:sp modelId="{39C63E38-93D6-47AA-B839-749112289C7A}">
      <dsp:nvSpPr>
        <dsp:cNvPr id="0" name=""/>
        <dsp:cNvSpPr/>
      </dsp:nvSpPr>
      <dsp:spPr>
        <a:xfrm>
          <a:off x="0" y="2321577"/>
          <a:ext cx="1800002" cy="1103594"/>
        </a:xfrm>
        <a:prstGeom prst="rect">
          <a:avLst/>
        </a:prstGeom>
        <a:solidFill>
          <a:schemeClr val="accent2"/>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atin typeface="+mj-lt"/>
            </a:rPr>
            <a:t>Psalm 18</a:t>
          </a:r>
        </a:p>
      </dsp:txBody>
      <dsp:txXfrm>
        <a:off x="0" y="2321577"/>
        <a:ext cx="1800002" cy="1103594"/>
      </dsp:txXfrm>
    </dsp:sp>
    <dsp:sp modelId="{C3537DE6-DC0A-449D-B05C-05BB54311E74}">
      <dsp:nvSpPr>
        <dsp:cNvPr id="0" name=""/>
        <dsp:cNvSpPr/>
      </dsp:nvSpPr>
      <dsp:spPr>
        <a:xfrm>
          <a:off x="1800002" y="3476544"/>
          <a:ext cx="5123085" cy="1103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Psalms 104-107 are long Psalms, 35-48 verses.  Davidic???</a:t>
          </a:r>
        </a:p>
        <a:p>
          <a:pPr marL="182880" lvl="0" indent="0" algn="l" defTabSz="711200">
            <a:lnSpc>
              <a:spcPct val="100000"/>
            </a:lnSpc>
            <a:spcBef>
              <a:spcPct val="0"/>
            </a:spcBef>
            <a:spcAft>
              <a:spcPct val="35000"/>
            </a:spcAft>
            <a:buFont typeface="Arial" panose="020B0604020202020204" pitchFamily="34" charset="0"/>
            <a:buNone/>
          </a:pPr>
          <a:endParaRPr lang="en-US" sz="1600" kern="1200" dirty="0"/>
        </a:p>
      </dsp:txBody>
      <dsp:txXfrm>
        <a:off x="1800002" y="3476544"/>
        <a:ext cx="5123085" cy="1103594"/>
      </dsp:txXfrm>
    </dsp:sp>
    <dsp:sp modelId="{21ACC0AB-BB54-4CBF-A9F7-BBFDD790E641}">
      <dsp:nvSpPr>
        <dsp:cNvPr id="0" name=""/>
        <dsp:cNvSpPr/>
      </dsp:nvSpPr>
      <dsp:spPr>
        <a:xfrm>
          <a:off x="0" y="3480352"/>
          <a:ext cx="1800002" cy="1103594"/>
        </a:xfrm>
        <a:prstGeom prst="rect">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atin typeface="+mj-lt"/>
            </a:rPr>
            <a:t>Also by David?</a:t>
          </a:r>
          <a:endParaRPr lang="en-US" sz="2800" b="0" i="1" kern="1200" dirty="0">
            <a:latin typeface="+mj-lt"/>
          </a:endParaRPr>
        </a:p>
      </dsp:txBody>
      <dsp:txXfrm>
        <a:off x="0" y="3480352"/>
        <a:ext cx="1800002" cy="1103594"/>
      </dsp:txXfrm>
    </dsp:sp>
    <dsp:sp modelId="{CCDDABFC-752A-4E9D-BA86-D47F4FA73277}">
      <dsp:nvSpPr>
        <dsp:cNvPr id="0" name=""/>
        <dsp:cNvSpPr/>
      </dsp:nvSpPr>
      <dsp:spPr>
        <a:xfrm>
          <a:off x="1800002" y="4641024"/>
          <a:ext cx="5123085" cy="1103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Of Psalms ascribed to David, Psalm 18 is not only the longest, but seems to be significantly longer than the others. Psalm 37 is next with 40 verses.</a:t>
          </a:r>
        </a:p>
        <a:p>
          <a:pPr marL="182880" lvl="0" indent="0" algn="l" defTabSz="711200">
            <a:lnSpc>
              <a:spcPct val="100000"/>
            </a:lnSpc>
            <a:spcBef>
              <a:spcPct val="0"/>
            </a:spcBef>
            <a:spcAft>
              <a:spcPct val="35000"/>
            </a:spcAft>
            <a:buFont typeface="Arial" panose="020B0604020202020204" pitchFamily="34" charset="0"/>
            <a:buNone/>
          </a:pPr>
          <a:endParaRPr lang="en-US" sz="1600" kern="1200" dirty="0"/>
        </a:p>
      </dsp:txBody>
      <dsp:txXfrm>
        <a:off x="1800002" y="4641024"/>
        <a:ext cx="5123085" cy="1103594"/>
      </dsp:txXfrm>
    </dsp:sp>
    <dsp:sp modelId="{2DEFF158-4C44-4CEC-9FAA-8C6FD9A70D91}">
      <dsp:nvSpPr>
        <dsp:cNvPr id="0" name=""/>
        <dsp:cNvSpPr/>
      </dsp:nvSpPr>
      <dsp:spPr>
        <a:xfrm>
          <a:off x="0" y="4639126"/>
          <a:ext cx="1800002" cy="1103594"/>
        </a:xfrm>
        <a:prstGeom prst="rect">
          <a:avLst/>
        </a:prstGeom>
        <a:solidFill>
          <a:schemeClr val="accent4"/>
        </a:solidFill>
        <a:ln w="10795"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atin typeface="+mj-lt"/>
            </a:rPr>
            <a:t>Psalm 18</a:t>
          </a:r>
          <a:endParaRPr lang="en-US" sz="3200" b="0" i="1" kern="1200" dirty="0">
            <a:latin typeface="+mj-lt"/>
          </a:endParaRPr>
        </a:p>
      </dsp:txBody>
      <dsp:txXfrm>
        <a:off x="0" y="4639126"/>
        <a:ext cx="1800002" cy="1103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F6550-8EB9-4E3A-9A74-3A86FA6CF590}">
      <dsp:nvSpPr>
        <dsp:cNvPr id="0" name=""/>
        <dsp:cNvSpPr/>
      </dsp:nvSpPr>
      <dsp:spPr>
        <a:xfrm>
          <a:off x="0" y="5745527"/>
          <a:ext cx="6923088" cy="0"/>
        </a:xfrm>
        <a:prstGeom prst="line">
          <a:avLst/>
        </a:prstGeom>
        <a:noFill/>
        <a:ln w="10795"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E7F7CEC7-54BA-4B64-8F6A-7BC56930C88E}">
      <dsp:nvSpPr>
        <dsp:cNvPr id="0" name=""/>
        <dsp:cNvSpPr/>
      </dsp:nvSpPr>
      <dsp:spPr>
        <a:xfrm>
          <a:off x="0" y="4292149"/>
          <a:ext cx="6923088" cy="0"/>
        </a:xfrm>
        <a:prstGeom prst="line">
          <a:avLst/>
        </a:prstGeom>
        <a:noFill/>
        <a:ln w="1079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085DDA9B-68B6-4B53-9FA0-F1FB6D76DF19}">
      <dsp:nvSpPr>
        <dsp:cNvPr id="0" name=""/>
        <dsp:cNvSpPr/>
      </dsp:nvSpPr>
      <dsp:spPr>
        <a:xfrm>
          <a:off x="0" y="2838770"/>
          <a:ext cx="6923088" cy="0"/>
        </a:xfrm>
        <a:prstGeom prst="line">
          <a:avLst/>
        </a:prstGeom>
        <a:noFill/>
        <a:ln w="10795" cap="flat" cmpd="sng" algn="ctr">
          <a:solidFill>
            <a:schemeClr val="accent3"/>
          </a:solidFill>
          <a:prstDash val="solid"/>
        </a:ln>
        <a:effectLst/>
      </dsp:spPr>
      <dsp:style>
        <a:lnRef idx="2">
          <a:scrgbClr r="0" g="0" b="0"/>
        </a:lnRef>
        <a:fillRef idx="0">
          <a:scrgbClr r="0" g="0" b="0"/>
        </a:fillRef>
        <a:effectRef idx="0">
          <a:scrgbClr r="0" g="0" b="0"/>
        </a:effectRef>
        <a:fontRef idx="minor"/>
      </dsp:style>
    </dsp:sp>
    <dsp:sp modelId="{64522FFE-7657-49F1-9BA9-08D7A66C79CF}">
      <dsp:nvSpPr>
        <dsp:cNvPr id="0" name=""/>
        <dsp:cNvSpPr/>
      </dsp:nvSpPr>
      <dsp:spPr>
        <a:xfrm>
          <a:off x="0" y="1385392"/>
          <a:ext cx="6923088" cy="0"/>
        </a:xfrm>
        <a:prstGeom prst="line">
          <a:avLst/>
        </a:prstGeom>
        <a:noFill/>
        <a:ln w="10795"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F9788EF8-9FF9-4063-A216-91CC418DFFEB}">
      <dsp:nvSpPr>
        <dsp:cNvPr id="0" name=""/>
        <dsp:cNvSpPr/>
      </dsp:nvSpPr>
      <dsp:spPr>
        <a:xfrm>
          <a:off x="1800002" y="1222"/>
          <a:ext cx="5123085" cy="138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Prayer for Forgiveness </a:t>
          </a:r>
          <a:endParaRPr lang="en-US" sz="1600" kern="1200" dirty="0"/>
        </a:p>
      </dsp:txBody>
      <dsp:txXfrm>
        <a:off x="1800002" y="1222"/>
        <a:ext cx="5123085" cy="1384169"/>
      </dsp:txXfrm>
    </dsp:sp>
    <dsp:sp modelId="{813F8835-8733-49EA-ABF9-130D9DE06ABC}">
      <dsp:nvSpPr>
        <dsp:cNvPr id="0" name=""/>
        <dsp:cNvSpPr/>
      </dsp:nvSpPr>
      <dsp:spPr>
        <a:xfrm>
          <a:off x="0" y="1222"/>
          <a:ext cx="1800002" cy="1384169"/>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n/>
              <a:latin typeface="+mj-lt"/>
            </a:rPr>
            <a:t>1-4</a:t>
          </a:r>
          <a:endParaRPr lang="en-US" sz="2000" b="0" i="1" kern="1200" dirty="0">
            <a:ln/>
            <a:latin typeface="+mj-lt"/>
          </a:endParaRPr>
        </a:p>
      </dsp:txBody>
      <dsp:txXfrm>
        <a:off x="0" y="1222"/>
        <a:ext cx="1800002" cy="1384169"/>
      </dsp:txXfrm>
    </dsp:sp>
    <dsp:sp modelId="{5AE25B27-D65A-4813-BB70-1A72F647A7CA}">
      <dsp:nvSpPr>
        <dsp:cNvPr id="0" name=""/>
        <dsp:cNvSpPr/>
      </dsp:nvSpPr>
      <dsp:spPr>
        <a:xfrm>
          <a:off x="1800002" y="1452220"/>
          <a:ext cx="5123085" cy="138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Plea for Renewal </a:t>
          </a:r>
          <a:endParaRPr lang="en-US" sz="1600" kern="1200" dirty="0"/>
        </a:p>
      </dsp:txBody>
      <dsp:txXfrm>
        <a:off x="1800002" y="1452220"/>
        <a:ext cx="5123085" cy="1384169"/>
      </dsp:txXfrm>
    </dsp:sp>
    <dsp:sp modelId="{C827B8D4-B3EB-4376-82D2-3EDD6B026152}">
      <dsp:nvSpPr>
        <dsp:cNvPr id="0" name=""/>
        <dsp:cNvSpPr/>
      </dsp:nvSpPr>
      <dsp:spPr>
        <a:xfrm>
          <a:off x="0" y="1454600"/>
          <a:ext cx="1800002" cy="1384169"/>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atin typeface="+mj-lt"/>
            </a:rPr>
            <a:t>5-12</a:t>
          </a:r>
        </a:p>
      </dsp:txBody>
      <dsp:txXfrm>
        <a:off x="0" y="1454600"/>
        <a:ext cx="1800002" cy="1384169"/>
      </dsp:txXfrm>
    </dsp:sp>
    <dsp:sp modelId="{FF09EC4E-43C6-4BED-819C-C053556E2842}">
      <dsp:nvSpPr>
        <dsp:cNvPr id="0" name=""/>
        <dsp:cNvSpPr/>
      </dsp:nvSpPr>
      <dsp:spPr>
        <a:xfrm>
          <a:off x="1800002" y="2907979"/>
          <a:ext cx="5123085" cy="138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Pledge of Gratitude </a:t>
          </a:r>
          <a:endParaRPr lang="en-US" sz="1600" kern="1200" dirty="0"/>
        </a:p>
      </dsp:txBody>
      <dsp:txXfrm>
        <a:off x="1800002" y="2907979"/>
        <a:ext cx="5123085" cy="1384169"/>
      </dsp:txXfrm>
    </dsp:sp>
    <dsp:sp modelId="{39C63E38-93D6-47AA-B839-749112289C7A}">
      <dsp:nvSpPr>
        <dsp:cNvPr id="0" name=""/>
        <dsp:cNvSpPr/>
      </dsp:nvSpPr>
      <dsp:spPr>
        <a:xfrm>
          <a:off x="0" y="2907979"/>
          <a:ext cx="1800002" cy="1384169"/>
        </a:xfrm>
        <a:prstGeom prst="rect">
          <a:avLst/>
        </a:prstGeom>
        <a:solidFill>
          <a:schemeClr val="accent2"/>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atin typeface="+mj-lt"/>
            </a:rPr>
            <a:t>13-17</a:t>
          </a:r>
        </a:p>
      </dsp:txBody>
      <dsp:txXfrm>
        <a:off x="0" y="2907979"/>
        <a:ext cx="1800002" cy="1384169"/>
      </dsp:txXfrm>
    </dsp:sp>
    <dsp:sp modelId="{C3537DE6-DC0A-449D-B05C-05BB54311E74}">
      <dsp:nvSpPr>
        <dsp:cNvPr id="0" name=""/>
        <dsp:cNvSpPr/>
      </dsp:nvSpPr>
      <dsp:spPr>
        <a:xfrm>
          <a:off x="1800002" y="4356582"/>
          <a:ext cx="5123085" cy="138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2880" lvl="0" indent="0" algn="l" defTabSz="711200">
            <a:lnSpc>
              <a:spcPct val="100000"/>
            </a:lnSpc>
            <a:spcBef>
              <a:spcPct val="0"/>
            </a:spcBef>
            <a:spcAft>
              <a:spcPct val="35000"/>
            </a:spcAft>
            <a:buFont typeface="Arial" panose="020B0604020202020204" pitchFamily="34" charset="0"/>
            <a:buNone/>
          </a:pPr>
          <a:r>
            <a:rPr lang="en-US" sz="1600" b="0" i="0" kern="1200" dirty="0"/>
            <a:t>Petition for Zion </a:t>
          </a:r>
          <a:endParaRPr lang="en-US" sz="1600" kern="1200" dirty="0"/>
        </a:p>
      </dsp:txBody>
      <dsp:txXfrm>
        <a:off x="1800002" y="4356582"/>
        <a:ext cx="5123085" cy="1384169"/>
      </dsp:txXfrm>
    </dsp:sp>
    <dsp:sp modelId="{21ACC0AB-BB54-4CBF-A9F7-BBFDD790E641}">
      <dsp:nvSpPr>
        <dsp:cNvPr id="0" name=""/>
        <dsp:cNvSpPr/>
      </dsp:nvSpPr>
      <dsp:spPr>
        <a:xfrm>
          <a:off x="0" y="4361357"/>
          <a:ext cx="1800002" cy="1384169"/>
        </a:xfrm>
        <a:prstGeom prst="rect">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0" i="1" kern="1200" dirty="0">
              <a:latin typeface="+mj-lt"/>
            </a:rPr>
            <a:t>18-19</a:t>
          </a:r>
          <a:endParaRPr lang="en-US" sz="2800" b="0" i="1" kern="1200" dirty="0">
            <a:latin typeface="+mj-lt"/>
          </a:endParaRPr>
        </a:p>
      </dsp:txBody>
      <dsp:txXfrm>
        <a:off x="0" y="4361357"/>
        <a:ext cx="1800002" cy="1384169"/>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6:42.09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39.89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0,'41'7,"0"-3,42 0,-20-1,552 22,2 0,-546-21,1160 38,687-42,-1553 15,-239-7,16 1,137 5,1342-15,-1593 0,47-9,-7 1,-43 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44.48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1,'0'0,"0"1,0 0,1 0,-1 0,0-1,1 1,-1 0,1-1,-1 1,1 0,-1-1,1 1,0-1,-1 1,1-1,0 1,-1-1,1 1,0-1,0 1,-1-1,3 1,23 7,-23-7,38 8,62 7,-67-12,623 61,791-23,-1126-44,344-10,-306-16,47 22,-241 8,626-2,-766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49.2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1 137,'0'1,"0"-1,0 1,1 0,-1 0,0-1,1 1,-1 0,1-1,-1 1,1 0,-1-1,1 1,0-1,-1 1,1 0,0-1,-1 0,1 1,0-1,0 1,-1-1,1 0,0 0,0 1,-1-1,1 0,0 0,0 0,0 0,0 0,-1 0,1 0,1-1,60 7,100-3,-97-4,724-10,178 0,-663 1,-68 1,666-20,-329 9,-211-5,-185 10,-140 12,471-22,413 26,-436 37,-323-19,-99-13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52.9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1,'0'0,"0"1,0-1,1 1,-1-1,0 1,0-1,0 1,1-1,-1 1,0-1,1 1,-1-1,0 0,1 1,-1-1,1 0,-1 1,1-1,-1 0,1 0,-1 1,1-1,-1 0,1 0,-1 0,1 0,-1 1,1-1,23 3,-22-3,160 7,-143-7,3037 25,-401-25,-2470 11,-13 1,544 3,-401-7,145 14,126 2,102-25,-657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59.3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0,'0'1,"0"0,0 0,0 0,1 1,-1-1,0 0,1 0,-1 0,1 0,-1 0,1 0,-1 0,1 0,0 0,-1-1,1 1,0 0,0 0,0 0,0-1,0 1,0-1,0 1,1 0,33 10,-26-9,97 19,209 13,-222-27,1288 77,-789-82,-292-4,137-10,35 0,-255 14,414-4,-478-16,-51 5,462-42,-538 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9:02.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72,'0'1,"0"1,1 0,-1-1,0 1,1-1,-1 1,1 0,0-1,-1 0,1 1,0-1,0 1,0-1,0 0,0 0,0 1,0-1,1 0,-1 0,0 0,1 0,-1 0,0-1,1 1,-1 0,1-1,2 1,6 2,0 0,0-1,14 1,-9-1,630 36,-556-37,1344 2,-1082-34,-193 13,192-18,374-36,-667 69,-41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43:09.24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0,'977'0,"-602"23,26 0,-388-23,98-1,192-25,-259 18,-9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43:11.34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2353 110,'-1430'0,"1303"-5,-224-41,181 20,-28 1,122 17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43:27.88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37:18.257"/>
    </inkml:context>
    <inkml:brush xml:id="br0">
      <inkml:brushProperty name="width" value="0.05" units="cm"/>
      <inkml:brushProperty name="height" value="0.05" units="cm"/>
      <inkml:brushProperty name="color" value="#AE198D"/>
      <inkml:brushProperty name="inkEffects" value="galaxy"/>
      <inkml:brushProperty name="anchorX" value="1592.56531"/>
      <inkml:brushProperty name="anchorY" value="609.96088"/>
      <inkml:brushProperty name="scaleFactor" value="0.5"/>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7:14.6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37:24.703"/>
    </inkml:context>
    <inkml:brush xml:id="br0">
      <inkml:brushProperty name="width" value="0.05" units="cm"/>
      <inkml:brushProperty name="height" value="0.05" units="cm"/>
      <inkml:brushProperty name="color" value="#AE198D"/>
      <inkml:brushProperty name="inkEffects" value="galaxy"/>
      <inkml:brushProperty name="anchorX" value="576.56531"/>
      <inkml:brushProperty name="anchorY" value="-406.03918"/>
      <inkml:brushProperty name="scaleFactor" value="0.5"/>
    </inkml:brush>
  </inkml:definitions>
  <inkml:trace contextRef="#ctx0" brushRef="#br0">0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38:15.584"/>
    </inkml:context>
    <inkml:brush xml:id="br0">
      <inkml:brushProperty name="width" value="0.035" units="cm"/>
      <inkml:brushProperty name="height" value="0.035" units="cm"/>
      <inkml:brushProperty name="color" value="#FFFFFF"/>
    </inkml:brush>
  </inkml:definitions>
  <inkml:trace contextRef="#ctx0" brushRef="#br0">1 0 24575,'0'5'0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53:29.163"/>
    </inkml:context>
    <inkml:brush xml:id="br0">
      <inkml:brushProperty name="width" value="0.1" units="cm"/>
      <inkml:brushProperty name="height" value="0.1" units="cm"/>
      <inkml:brushProperty name="color" value="#AE198D"/>
      <inkml:brushProperty name="inkEffects" value="galaxy"/>
      <inkml:brushProperty name="anchorX" value="-896.67303"/>
      <inkml:brushProperty name="anchorY" value="-2232.94702"/>
      <inkml:brushProperty name="scaleFactor" value="0.5"/>
    </inkml:brush>
  </inkml:definitions>
  <inkml:trace contextRef="#ctx0" brushRef="#br0">4796 909 24575,'0'0'0,"0"5"0,0 6 0,-6 0 0,-30-11 0,-37-29 0,-42-24 0,-15-11 0,-1-5 0,14 6 0,16 8 0,17 14 0,8 4 0,16 5 0,7 3 0,8 2 0,8 7 0,-4-5 0,2 5 0,3 0 0,2 4 0,9-1 0,2 4 0,1 3 0,0 4 0,0 2 0,-12 3 0,-1 0 0,0 2 0,-5-1 0,-2 1 0,-9-1 0,-13 6 0,-13 5 0,0 0 0,-3 4 0,-6-2 0,-4-2 0,5 1 0,2-2 0,8 3 0,12-2 0,6-3 0,0-2 0,3-2 0,0 3 0,1-1 0,5-1 0,1-1 0,1-1 0,-1 3 0,-2 1 0,4 4 0,0-2 0,-1 0 0,4 2 0,-1-2 0,8 4 0,4-2 0,4 2 0,2-1 0,0 2 0,1 3 0,-6 3 0,-5 7 0,5 3 0,0-5 0,2 0 0,1-1 0,6 1 0,1-1 0,-5 6 0,-2 0 0,5 1 0,-1 5 0,1-7 0,-1-1 0,4-2 0,5 4 0,0 1 0,-2 4 0,-2 5 0,-3 4 0,-2-1 0,3-4 0,5 2 0,0-3 0,3-3 0,-1-4 0,2-1 0,-2 2 0,-3 0 0,2-1 0,-3 4 0,4-2 0,-3 0 0,4-2 0,-3-1 0,-2-3 0,3 5 0,-3-5 0,-1 3 0,-8 6 0,3 4 0,-2-1 0,1-6 0,-1 1 0,0 3 0,0-1 0,-1-3 0,0 4 0,0 4 0,0-3 0,0 4 0,0 2 0,0 3 0,0 2 0,0 1 0,1 7 0,4-5 0,6 0 0,-1 0 0,0 4 0,-3 0 0,4-4 0,-3-2 0,-1 4 0,-2 1 0,4 0 0,-2 5 0,4 4 0,-1 0 0,3-1 0,3-4 0,4 4 0,3-3 0,1-6 0,2-8 0,0-2 0,1-1 0,-6-3 0,0-4 0,0 2 0,1 2 0,1-1 0,1 2 0,1 7 0,1 4 0,-5 7 0,0 1 0,0-5 0,0 8 0,2 4 0,2-6 0,0 3 0,0 3 0,1-8 0,0-3 0,0-7 0,1-3 0,-1 0 0,0-5 0,0 2 0,0-5 0,-5-3 0,0 2 0,-1 8 0,2 9 0,1 3 0,1 12 0,1 5 0,0-1 0,1-3 0,1 5 0,-1 1 0,0 2 0,-5 0 0,0 11 0,0 6 0,0-6 0,2-2 0,1-9 0,1-3 0,1-1 0,0-1 0,0-4 0,0 1 0,0 1 0,0-4 0,1-4 0,-1-3 0,0-3 0,0-3 0,0-7 0,0-1 0,0 5 0,5 12 0,0 6 0,0 11 0,5 3 0,-2 2 0,5-5 0,-3-8 0,-1-1 0,3-5 0,-3-5 0,4-4 0,-3-8 0,-1-7 0,-3-1 0,-2 0 0,-2 3 0,4-3 0,-1 7 0,6 2 0,3 12 0,-1 2 0,4 10 0,2 4 0,2 7 0,2 2 0,2-1 0,1 9 0,0 4 0,0-3 0,0 3 0,1 1 0,-1-5 0,0-3 0,-5-5 0,0-4 0,-6-8 0,1-7 0,2-11 0,-4-11 0,-3-8 0,2-12 0,-3 1 0,3-2 0,-3 0 0,4 0 0,2 1 0,-2-1 0,-2 1 0,1-6 0,-3 1 0,9-1 0,-3 2 0,3 6 0,7 6 0,2 2 0,1-1 0,-5-1 0,0-3 0,-1-7 0,-5-2 0,0-1 0,1-4 0,2 0 0,1 1 0,6 7 0,8 3 0,10 6 0,11 11 0,24 20 0,12 10 0,20 11 0,5 4 0,12 0 0,24 13 0,8-7 0,-5-8 0,-15-15 0,-18-16 0,-22-7 0,-19-14 0,-14-7 0,-6-10 0,-11-7 0,3-1 0,2-4 0,-5 4 0,0-3 0,20-1 0,15-2 0,12 3 0,11-1 0,19-1 0,7-2 0,-2-1 0,1-1 0,8-2 0,9 0 0,0 0 0,-13 0 0,0 0 0,11-1 0,18 1 0,0 0 0,12 0 0,-3 0 0,7-10 0,-4-6 0,-10-10 0,-16-4 0,-6-2 0,-8-5 0,-10-4 0,-9-4 0,2-9 0,-4-2 0,-9-1 0,-3-5 0,-15 6 0,15-3 0,-1-5 0,-2 2 0,-1 1 0,0-2 0,-6 1 0,-5 3 0,0 1 0,-14 3 0,-3 1 0,2-3 0,0 0 0,6-5 0,0 1 0,1 6 0,-6 2 0,-8 3 0,-5 0 0,-6 0 0,-5 10 0,-6 0 0,-3 0 0,1-3 0,0 3 0,1 3 0,-8 3 0,0-2 0,2 2 0,-3 7 0,2-8 0,3 1 0,2-5 0,3-8 0,7-10 0,7-7 0,6 3 0,-1 2 0,3-3 0,-2-3 0,-10 2 0,-3 6 0,-4 3 0,-1 3 0,-5 1 0,-6-5 0,-5 5 0,2-6 0,-3-4 0,4-1 0,-2-4 0,3 1 0,-1-2 0,-8 1 0,-2 9 0,-2 2 0,-2 3 0,1-3 0,0 4 0,0 0 0,-4-4 0,-5-1 0,0-6 0,1-4 0,3-10 0,2-10 0,-4 4 0,2-6 0,1 1 0,-3-4 0,1 6 0,-4 3 0,-4 2 0,2 2 0,-2 0 0,-3 0 0,-2-5 0,-3 5 0,0-5 0,-2 0 0,0 5 0,0 2 0,-1 0 0,1 5 0,-1-5 0,1-6 0,0-2 0,0-6 0,0-9 0,0 5 0,5 3 0,1-6 0,-1 2 0,-1 4 0,-1 3 0,4 13 0,0 9 0,-1 7 0,3 5 0,-1 2 0,-1 6 0,4-4 0,-3-1 0,0-1 0,-3-6 0,-2-6 0,-1-11 0,4 2 0,0-9 0,-1 4 0,4-10 0,-1-6 0,5-10 0,-3 6 0,-1-6 0,-3-1 0,-2 5 0,-2-1 0,4 5 0,0 11 0,-1 4 0,-1 3 0,-2-3 0,0-5 0,-1-1 0,-1 0 0,0-3 0,0-3 0,0-5 0,-1-2 0,1 8 0,0 3 0,0 5 0,0 14 0,0 7 0,0 11 0,-5 10 0,-5 1 0,-1 6 0,-4-3 0,-3-13 0,-3-9 0,3-3 0,-7-6 0,-1-4 0,-6-2 0,-7-8 0,-9-7 0,0 5 0,-2 1 0,4 18 0,5 7 0,0 11 0,4 9 0,3 7 0,8 3 0,-3 8 0,-3 1 0,0-5 0,-11-1 0,-14-7 0,-19-1 0,-24-5 0,-20 1 0,-1 2 0,-11 2 0,9 3 0,9 1 0,11 2 0,10 6 0,13 1 0,5 5 0,-3-1 0,-14-1 0,-23-2 0,-11-3 0,-28-6 0,-35-2 0,-22-1 0,-6 0 0,1 7-692,2-4 890,24 5-297,7 1 99,-9 5 0,2 0 0,5 4 0,7 4 0,28 3 0,22 3 0,21 1 0,26 2 0,20 1 0,16-1 0,12 1 0,2-1 692,-3 1-890,-13-1 297,-6 0-99,-19 0 0,-12 5 0,1 1 0,-2 4 0,1 5 0,2-1 0,-3 2 0,0-2 0,7 2 0,11-3 0,3 2 0,10-3 0,8-2 0,8-4 0,6-2 0,4-2 0,-3-2 0,-5 0 0,-4 0 0,-4 4 0,1 1 0,3 0 0,4-1 0,9 4 0,-13-1 0,-8 0 0,-21 2 0,-29 5 0,-7-1 0,-12 2 0,3-2 0,17-3 0,25 3 0,18-3 0,19-2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53:36.354"/>
    </inkml:context>
    <inkml:brush xml:id="br0">
      <inkml:brushProperty name="width" value="0.1" units="cm"/>
      <inkml:brushProperty name="height" value="0.1" units="cm"/>
      <inkml:brushProperty name="color" value="#AE198D"/>
      <inkml:brushProperty name="inkEffects" value="galaxy"/>
      <inkml:brushProperty name="anchorX" value="1428.48755"/>
      <inkml:brushProperty name="anchorY" value="-613.26947"/>
      <inkml:brushProperty name="scaleFactor" value="0.5"/>
    </inkml:brush>
  </inkml:definitions>
  <inkml:trace contextRef="#ctx0" brushRef="#br0">5109 1 24575,'0'0'0,"0"4"0,0 7 0,5 0 0,0 4 0,5-2 0,11-2 0,18-4 0,25 3 0,23-2 0,44 3 0,36 4 0,3 4 0,25 2 0,4 8 0,-9-3 0,-4 0 0,-13 0 0,-24-6 0,-22 0 0,-30 0 0,-25-4 0,0 12 0,-9 6 0,17 13 0,7 5 0,4-2 0,-5 2 0,-8-6 0,-4-1 0,-5-4 0,-2-4 0,-9-4 0,2 1 0,-3-1 0,-7-2 0,-6-7 0,-7-1 0,-10-1 0,-4 0 0,-2-4 0,0 5 0,0 2 0,7 1 0,-4 1 0,6 0 0,0 0 0,-1 0 0,-5-1 0,-1 0 0,0-5 0,-6 0 0,1 0 0,1-5 0,1 1 0,2 2 0,2 1 0,0-3 0,-3 2 0,0 0 0,0-2 0,-5 5 0,7 8 0,1-4 0,7 6 0,-4 0 0,0-1 0,-1-6 0,-5-1 0,-6-2 0,-1-5 0,2-4 0,2 5 0,3 2 0,2 3 0,6 7 0,-3 2 0,5 0 0,0-1 0,-6 4 0,4-7 0,0 5 0,4 3 0,1 5 0,-1-2 0,-2-1 0,-7-3 0,-1-9 0,-7-2 0,-4-2 0,0 0 0,2-5 0,-2 1 0,-3 1 0,3 1 0,8 3 0,3 6 0,3 1 0,-3 1 0,0-1 0,-6 0 0,1-7 0,-4-1 0,-5-1 0,3-4 0,-4 0 0,4 6 0,3-2 0,-2 1 0,-2 1 0,2 0 0,3 2 0,3 5 0,-3 1 0,2 0 0,-3 5 0,1 4 0,7 4 0,-3-2 0,2-3 0,-4-3 0,-5-4 0,2 2 0,0-1 0,3-7 0,-2-2 0,-4 5 0,2 4 0,2 6 0,2 5 0,4 4 0,-4 3 0,-4 1 0,1 1 0,2-6 0,-3 6 0,1-5 0,-2-5 0,2 4 0,-3 2 0,2 2 0,3 6 0,-2 5 0,-4 2 0,-2-2 0,1 3 0,-2-3 0,-2-1 0,3-3 0,-1 2 0,-1-6 0,-2-1 0,3-2 0,-1-6 0,-1 5 0,-2-5 0,-1 2 0,-1-5 0,-1-5 0,-1 2 0,0 2 0,-1 3 0,1 7 0,0-2 0,0 7 0,0 5 0,-1 5 0,1 1 0,0 2 0,0-2 0,-5-4 0,0 2 0,0-8 0,-5 3 0,2-3 0,1-2 0,1 0 0,-2 4 0,0-2 0,2-4 0,-4-3 0,2-5 0,-4 4 0,1 0 0,-3 7 0,2-4 0,3-5 0,-3-6 0,-2 0 0,1 0 0,-2 3 0,2 7 0,-2 8 0,3 7 0,-3 1 0,-2-3 0,2 3 0,-2-13 0,4-9 0,-3-2 0,-1-2 0,2-3 0,-1 2 0,-8 7 0,-3 3 0,-6 3 0,-6 1 0,5 0 0,2 0 0,-3-6 0,2-5 0,-4-2 0,2-3 0,-4 6 0,-8 7 0,-4 4 0,-3 2 0,-5 5 0,-1 0 0,1-2 0,6-13 0,-3-1 0,1-2 0,-4 0 0,0-4 0,-4 3 0,-5-4 0,8-4 0,6-2 0,5-4 0,-4-1 0,-5 3 0,-1-5 0,6 0 0,6-2 0,7-5 0,6 0 0,-2-5 0,-6-4 0,0 2 0,-8 2 0,3-2 0,-2 3 0,-11-2 0,-16 1 0,-22 3 0,-14 3 0,-38 8 0,-33 1 0,-14-3 0,-7 4 0,17-6 0,14 0 0,21 0 0,12-6 0,20-4 0,4 0 0,13-4 0,3-3 0,-3-2 0,15-2 0,0-2 0,4-1 0,3 0 0,-3-1 0,-10 1 0,1-1 0,1 1 0,-8 0 0,-1-1 0,-3 1 0,0 0 0,-6 0 0,4 0 0,-9-5 0,-4-5 0,5-1 0,-8-4 0,-7-3 0,-3-3 0,3-2 0,0-2 0,-5-1 0,11 5 0,5-1 0,7 1 0,3-1 0,14 4 0,-9-6 0,5 5 0,5-2 0,14 4 0,10-1 0,14 0 0,11 2 0,8 5 0,12-2 0,3 3 0,2 2 0,0-2 0,4-3 0,-7 1 0,-7-4 0,-7-7 0,-7-8 0,-9-7 0,-4-2 0,-6-4 0,4 3 0,2 4 0,1-3 0,3-2 0,0 3 0,5 3 0,2 2 0,4 3 0,9 3 0,5 6 0,-2-3 0,6-1 0,0 5 0,1-5 0,-1-1 0,-6-5 0,-5-7 0,-17-14 0,-6-10 0,-3-3 0,5 5 0,7 14 0,12 8 0,6 7 0,10 5 0,3 3 0,-6 0 0,0 1 0,2-6 0,0 4 0,-1-5 0,-5-5 0,3-5 0,0 0 0,-1 2 0,1 9 0,4 2 0,0-2 0,0 0 0,-1 1 0,3 0 0,0 6 0,3 0 0,-1 6 0,4 0 0,-2-2 0,2-1 0,-2-8 0,-2 4 0,-3-7 0,2-5 0,-2 4 0,4 2 0,-1-4 0,-2 6 0,3 2 0,4 0 0,-3 1 0,-1-5 0,-3-6 0,2-1 0,4 1 0,-3 2 0,-1 2 0,-3-4 0,3-3 0,-2 1 0,4-4 0,3 3 0,-1-3 0,2-8 0,-2 3 0,2-8 0,-4 0 0,3 4 0,-3 0 0,2 1 0,3-6 0,-3-5 0,3-12 0,2 6 0,2-8 0,2-3 0,1 5 0,2-2 0,0 10 0,0 1 0,0-2 0,1-8 0,-1 2 0,0-3 0,1 0 0,-1 3 0,0 0 0,0-6 0,0-2 0,0-6 0,5-1 0,0-5 0,5-3 0,0 12 0,-2 2 0,4 4 0,-2 1 0,3 1 0,-2-1 0,3-6 0,-2 4 0,2 0 0,-2 1 0,2 5 0,-3-1 0,-1 1 0,1-7 0,-2-2 0,4-6 0,2-6 0,-1-4 0,-2 6 0,1-2 0,-3 4 0,3 3 0,-2 13 0,-2 2 0,-3 2 0,-3 9 0,-1 4 0,4 3 0,-1 6 0,0 2 0,4 4 0,-1 0 0,4-2 0,-1 2 0,-2 3 0,3-1 0,-3 2 0,-1 2 0,2 3 0,-1-3 0,-2-4 0,3 6 0,-2-3 0,4 7 0,-1 2 0,2-4 0,4 6 0,3-10 0,-3 0 0,2 0 0,1 1 0,2 2 0,6 2 0,2 1 0,-4 1 0,-2 7 0,0 5 0,-5 0 0,0-1 0,5 3 0,-3-3 0,7 4 0,0-2 0,0 2 0,6-2 0,0 2 0,9 3 0,9-2 0,-1 2 0,7 2 0,5-3 0,-5 1 0,-1-3 0,-8 2 0,-7 1 0,-11-2 0,-5 1 0,-3-2 0,3 1 0,1 3 0,6-3 0,1 2 0,-2 1 0,0 3 0,-2 2 0,-2 1 0,0-3 0,-2-1 0,5 1 0,5 2 0,6 0 0,3-4 0,15 1 0,12-5 0,-4 1 0,25-4 0,7-2 0,11-9 0,3 2 0,1-1 0,-7-1 0,-18 0 0,-8 5 0,-17 5 0,-13 5 0,-12 4 0,-7 3 0,-5-3 0,-4 1 0,10 1 0,5-4 0,21 0 0,5 2 0,7-5 0,-1 3 0,13-4 0,6 1 0,-9-3 0,8-3 0,-11 2 0,-2-2 0,8-2 0,0 3 0,-4-1 0,-12 3 0,-12 4 0,-12 3 0,-2 3 0,-7 2 0,-4-4 0,3 1 0,-2-5 0,4 1 0,-1 1 0,-1 2 0,-3 2 0,-2-4 0,0 2 0,3 0 0,-1 2 0,5 1 0,0 2 0,-2 0 0,-2 1 0,-8-5 0,-6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53:47.064"/>
    </inkml:context>
    <inkml:brush xml:id="br0">
      <inkml:brushProperty name="width" value="0.1" units="cm"/>
      <inkml:brushProperty name="height" value="0.1" units="cm"/>
      <inkml:brushProperty name="color" value="#AE198D"/>
      <inkml:brushProperty name="inkEffects" value="galaxy"/>
      <inkml:brushProperty name="anchorX" value="2458.05908"/>
      <inkml:brushProperty name="anchorY" value="258.53915"/>
      <inkml:brushProperty name="scaleFactor" value="0.5"/>
    </inkml:brush>
  </inkml:definitions>
  <inkml:trace contextRef="#ctx0" brushRef="#br0">10887 2181 24575,'0'0'0,"0"4"0,0 8 0,0-17 0,-5-38 0,-6-39 0,-9-47 0,-6-29 0,3 0 0,-1 6 0,4 22 0,1 18 0,4 20 0,0 22 0,3 12 0,3 8 0,-2 9 0,3 6 0,1 5 0,-3 3 0,2 2 0,-4 0 0,-3-5 0,-4 0 0,-3-5 0,-2-5 0,-2-5 0,0 3 0,-1 2 0,1 4 0,4 3 0,1 9 0,0 7 0,5 2 0,-2 4 0,0-1 0,-3 2 0,-1 3 0,3-3 0,0-3 0,-7 1 0,-1-9 0,-6-2 0,-11 2 0,-11 4 0,-4 1 0,4 3 0,1-2 0,-9-1 0,-9-3 0,-6 3 0,-8-3 0,-2 5 0,-20-2 0,-9-2 0,-19-2 0,-30 3 0,-15 4 0,2 4 0,-29 3 0,0 3 0,10 2 0,16 1 0,21 1 0,15 0 0,27 0 0,16-1 0,20 1 0,13-1 0,16 0 0,1 0 0,3 0 0,-4 0 0,-1 0 0,-6 0 0,-10 0 0,1 5 0,-4 0 0,-1 6 0,9-2 0,0 0 0,3-3 0,5 3 0,-3-1 0,-9 4 0,-9-2 0,7-2 0,-12 3 0,0-1 0,-1-3 0,1 4 0,12-3 0,8 0 0,10-3 0,0 3 0,3-1 0,-5-1 0,9 3 0,2 0 0,-6-3 0,5 5 0,-1-3 0,-1-1 0,4-2 0,0-1 0,-7 3 0,-1-1 0,-7-1 0,-6-1 0,-5-1 0,-3 4 0,-4-1 0,-1 5 0,5-1 0,-1-2 0,11-2 0,4 3 0,10-1 0,3-2 0,-4-1 0,-6-2 0,-2 4 0,-5-1 0,1-1 0,6-1 0,-3 4 0,2-1 0,7-1 0,1-1 0,1-2 0,-6-2 0,5 0 0,-6 5 0,-5-1 0,5 0 0,-5-1 0,1-1 0,2 4 0,-4-1 0,1 0 0,6-1 0,3-2 0,1-1 0,6-1 0,5-1 0,0 0 0,3 0 0,-2-1 0,2 1 0,-8 0 0,2 0 0,2 0 0,4 0 0,-2 0 0,3 0 0,2 0 0,2 0 0,2 0 0,2 0 0,1 0 0,-5 5 0,0 0 0,0 0 0,1 0 0,-4-2 0,1-1 0,1-1 0,-9-1 0,-4 1 0,-9-2 0,-3 1 0,-1 0 0,1 0 0,0 0 0,7-1 0,7 1 0,6 0 0,5 6 0,4-1 0,1 0 0,-3 5 0,0-2 0,-5-1 0,0 4 0,2-2 0,1-2 0,2-2 0,7 4 0,1-2 0,1 4 0,0-1 0,-2 4 0,0 2 0,-2 4 0,0-3 0,0 2 0,-1 1 0,-1 2 0,1 1 0,0-3 0,0 0 0,0 1 0,-5-5 0,5 2 0,0 0 0,1-2 0,0 1 0,-5 2 0,0 2 0,-1 1 0,-4 2 0,1 1 0,6 1 0,2-5 0,2 0 0,0-5 0,5 1 0,1 0 0,-2 3 0,5 2 0,-2 1 0,-2 7 0,-1 6 0,3 1 0,3 4 0,0 3 0,3-2 0,-3 3 0,4 0 0,2-2 0,-3-5 0,2-3 0,2 1 0,2-2 0,2-2 0,-3-2 0,0-1 0,0 3 0,2 5 0,2 10 0,0 4 0,1 8 0,1 2 0,0-1 0,0-1 0,1 3 0,-1-6 0,-5 3 0,-1 8 0,1 5 0,0 9 0,2-3 0,1-3 0,1-2 0,0-5 0,1 0 0,0-9 0,0-4 0,1-3 0,-1-6 0,0-7 0,0-4 0,0 0 0,0-2 0,0-2 0,0-2 0,0-1 0,0-1 0,0-1 0,0 0 0,0 5 0,0 0 0,0-1 0,0 1 0,0-3 0,6 0 0,-1-1 0,1 0 0,3 9 0,0 6 0,-2-1 0,4 9 0,-2 8 0,3 1 0,-1-4 0,2-2 0,-1 9 0,2 5 0,-2 5 0,-3 3 0,-2 2 0,2-3 0,3 0 0,0-1 0,3-3 0,2 0 0,-1-5 0,1 2 0,-3-3 0,2 2 0,2-3 0,2 3 0,2 13 0,-3-2 0,1-4 0,5 16 0,2 1 0,-3-5 0,-1-2 0,-5-2 0,0-8 0,1-1 0,1 0 0,-3 1 0,1-10 0,1 2 0,2-5 0,2-2 0,-4-8 0,-4-1 0,0-7 0,2-11 0,-4 1 0,-3-2 0,3-8 0,2 5 0,-2-1 0,2 1 0,-2 0 0,2 0 0,8-1 0,2 6 0,8 4 0,-5 1 0,6 4 0,9 8 0,4 8 0,9 3 0,8 6 0,-4-7 0,3-1 0,4-4 0,-3-1 0,4-1 0,-4-6 0,3-1 0,3 1 0,-3-9 0,-4-5 0,2-4 0,8 4 0,3-2 0,2 0 0,-9-7 0,-5 0 0,0-1 0,-9-6 0,-3 2 0,3-4 0,0 1 0,4-4 0,11-2 0,10 7 0,14 9 0,43 3 0,22 2 0,23 1 0,20-1 0,-21-7 0,-8 0 0,-13 4 0,8 1 0,-23-5 0,-12-6 0,-13 1 0,-19-6 0,-12-3 0,-7-4 0,-6 3 0,-2-2 0,5 5 0,0-2 0,12-2 0,21-1 0,10-2 0,18-2 0,-5-1 0,15-1 0,10 0 0,8-1 0,2 1 0,4 0 0,-13-1 0,-24 1 0,-25 0 0,-18 0 0,-22 0 0,-13 0 0,-3 0 0,-4 0 0,4 0 0,11 0 0,10 0 0,20-5 0,13-5 0,6-1 0,2 1 0,8-7 0,8-4 0,-3-4 0,-10-1 0,-6 4 0,-16 5 0,-9 1 0,-13-1 0,-5 3 0,-7-2 0,-5-2 0,-9-2 0,2-2 0,4-2 0,5-1 0,0-1 0,0-5 0,3-6 0,2-5 0,-1-5 0,-8 3 0,12-2 0,-8 4 0,-1-1 0,2-7 0,-3 4 0,-12 2 0,-2 1 0,-2 4 0,0-2 0,-8-2 0,1-2 0,-3 3 0,-3-2 0,-2-2 0,-1-12 0,3-7 0,1-11 0,-1-10 0,4 2 0,-1-5 0,4-14 0,-7 12 0,-1-3 0,-4 5 0,0-2 0,-1 8 0,-5 8 0,0 8 0,-1 1 0,-3 10 0,-4-2 0,1-8 0,-3 0 0,-2 2 0,2-2 0,-2-3 0,-2 2 0,4-1 0,-2-3 0,4 3 0,-1 4 0,-3 4 0,-1 8 0,-3-2 0,-2 6 0,-1 6 0,4 0 0,0 5 0,0-7 0,-1-3 0,-1 2 0,-2 4 0,0-1 0,0-1 0,-1 3 0,-1-7 0,1-8 0,0-2 0,0-6 0,0 0 0,0 7 0,0 7 0,0 8 0,0 6 0,0 0 0,0-2 0,-6-4 0,1-9 0,0-8 0,1 2 0,-5 0 0,1 7 0,2-4 0,1 1 0,2-1 0,1-5 0,-4 0 0,0-5 0,1-4 0,-4 6 0,1 3 0,-4 8 0,1 7 0,2 7 0,3 5 0,2 3 0,2 3 0,1 0 0,1 0 0,0 1 0,-5-1 0,0 0 0,1-1 0,-1 1 0,3-1 0,0 0 0,1 0 0,0 0 0,1 0 0,0 0 0,0-5 0,1 0 0,-1-1 0,0-3 0,0 0 0,0 2 0,0 2 0,0 1 0,0 2 0,0 1 0,0 1 0,0 1 0,0-1 0,0 0 0,0 1 0,0-1 0,0 0 0,0 1 0,0-1 0,0 0 0,0-5 0,0-1 0,0 1 0,0 1 0,0 1 0,0 1 0,5 6 0,0 1 0,1 0 0,-2 0 0,-1 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37:18.257"/>
    </inkml:context>
    <inkml:brush xml:id="br0">
      <inkml:brushProperty name="width" value="0.05" units="cm"/>
      <inkml:brushProperty name="height" value="0.05" units="cm"/>
      <inkml:brushProperty name="color" value="#AE198D"/>
      <inkml:brushProperty name="inkEffects" value="galaxy"/>
      <inkml:brushProperty name="anchorX" value="1592.56531"/>
      <inkml:brushProperty name="anchorY" value="609.96088"/>
      <inkml:brushProperty name="scaleFactor" value="0.5"/>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37:24.703"/>
    </inkml:context>
    <inkml:brush xml:id="br0">
      <inkml:brushProperty name="width" value="0.05" units="cm"/>
      <inkml:brushProperty name="height" value="0.05" units="cm"/>
      <inkml:brushProperty name="color" value="#AE198D"/>
      <inkml:brushProperty name="inkEffects" value="galaxy"/>
      <inkml:brushProperty name="anchorX" value="576.56531"/>
      <inkml:brushProperty name="anchorY" value="-406.03918"/>
      <inkml:brushProperty name="scaleFactor" value="0.5"/>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38:15.584"/>
    </inkml:context>
    <inkml:brush xml:id="br0">
      <inkml:brushProperty name="width" value="0.035" units="cm"/>
      <inkml:brushProperty name="height" value="0.035" units="cm"/>
      <inkml:brushProperty name="color" value="#FFFFFF"/>
    </inkml:brush>
  </inkml:definitions>
  <inkml:trace contextRef="#ctx0" brushRef="#br0">1 0 24575,'0'5'0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53:29.163"/>
    </inkml:context>
    <inkml:brush xml:id="br0">
      <inkml:brushProperty name="width" value="0.1" units="cm"/>
      <inkml:brushProperty name="height" value="0.1" units="cm"/>
      <inkml:brushProperty name="color" value="#AE198D"/>
      <inkml:brushProperty name="inkEffects" value="galaxy"/>
      <inkml:brushProperty name="anchorX" value="-896.67303"/>
      <inkml:brushProperty name="anchorY" value="-2232.94702"/>
      <inkml:brushProperty name="scaleFactor" value="0.5"/>
    </inkml:brush>
  </inkml:definitions>
  <inkml:trace contextRef="#ctx0" brushRef="#br0">4796 909 24575,'0'0'0,"0"5"0,0 6 0,-6 0 0,-30-11 0,-37-29 0,-42-24 0,-15-11 0,-1-5 0,14 6 0,16 8 0,17 14 0,8 4 0,16 5 0,7 3 0,8 2 0,8 7 0,-4-5 0,2 5 0,3 0 0,2 4 0,9-1 0,2 4 0,1 3 0,0 4 0,0 2 0,-12 3 0,-1 0 0,0 2 0,-5-1 0,-2 1 0,-9-1 0,-13 6 0,-13 5 0,0 0 0,-3 4 0,-6-2 0,-4-2 0,5 1 0,2-2 0,8 3 0,12-2 0,6-3 0,0-2 0,3-2 0,0 3 0,1-1 0,5-1 0,1-1 0,1-1 0,-1 3 0,-2 1 0,4 4 0,0-2 0,-1 0 0,4 2 0,-1-2 0,8 4 0,4-2 0,4 2 0,2-1 0,0 2 0,1 3 0,-6 3 0,-5 7 0,5 3 0,0-5 0,2 0 0,1-1 0,6 1 0,1-1 0,-5 6 0,-2 0 0,5 1 0,-1 5 0,1-7 0,-1-1 0,4-2 0,5 4 0,0 1 0,-2 4 0,-2 5 0,-3 4 0,-2-1 0,3-4 0,5 2 0,0-3 0,3-3 0,-1-4 0,2-1 0,-2 2 0,-3 0 0,2-1 0,-3 4 0,4-2 0,-3 0 0,4-2 0,-3-1 0,-2-3 0,3 5 0,-3-5 0,-1 3 0,-8 6 0,3 4 0,-2-1 0,1-6 0,-1 1 0,0 3 0,0-1 0,-1-3 0,0 4 0,0 4 0,0-3 0,0 4 0,0 2 0,0 3 0,0 2 0,0 1 0,1 7 0,4-5 0,6 0 0,-1 0 0,0 4 0,-3 0 0,4-4 0,-3-2 0,-1 4 0,-2 1 0,4 0 0,-2 5 0,4 4 0,-1 0 0,3-1 0,3-4 0,4 4 0,3-3 0,1-6 0,2-8 0,0-2 0,1-1 0,-6-3 0,0-4 0,0 2 0,1 2 0,1-1 0,1 2 0,1 7 0,1 4 0,-5 7 0,0 1 0,0-5 0,0 8 0,2 4 0,2-6 0,0 3 0,0 3 0,1-8 0,0-3 0,0-7 0,1-3 0,-1 0 0,0-5 0,0 2 0,0-5 0,-5-3 0,0 2 0,-1 8 0,2 9 0,1 3 0,1 12 0,1 5 0,0-1 0,1-3 0,1 5 0,-1 1 0,0 2 0,-5 0 0,0 11 0,0 6 0,0-6 0,2-2 0,1-9 0,1-3 0,1-1 0,0-1 0,0-4 0,0 1 0,0 1 0,0-4 0,1-4 0,-1-3 0,0-3 0,0-3 0,0-7 0,0-1 0,0 5 0,5 12 0,0 6 0,0 11 0,5 3 0,-2 2 0,5-5 0,-3-8 0,-1-1 0,3-5 0,-3-5 0,4-4 0,-3-8 0,-1-7 0,-3-1 0,-2 0 0,-2 3 0,4-3 0,-1 7 0,6 2 0,3 12 0,-1 2 0,4 10 0,2 4 0,2 7 0,2 2 0,2-1 0,1 9 0,0 4 0,0-3 0,0 3 0,1 1 0,-1-5 0,0-3 0,-5-5 0,0-4 0,-6-8 0,1-7 0,2-11 0,-4-11 0,-3-8 0,2-12 0,-3 1 0,3-2 0,-3 0 0,4 0 0,2 1 0,-2-1 0,-2 1 0,1-6 0,-3 1 0,9-1 0,-3 2 0,3 6 0,7 6 0,2 2 0,1-1 0,-5-1 0,0-3 0,-1-7 0,-5-2 0,0-1 0,1-4 0,2 0 0,1 1 0,6 7 0,8 3 0,10 6 0,11 11 0,24 20 0,12 10 0,20 11 0,5 4 0,12 0 0,24 13 0,8-7 0,-5-8 0,-15-15 0,-18-16 0,-22-7 0,-19-14 0,-14-7 0,-6-10 0,-11-7 0,3-1 0,2-4 0,-5 4 0,0-3 0,20-1 0,15-2 0,12 3 0,11-1 0,19-1 0,7-2 0,-2-1 0,1-1 0,8-2 0,9 0 0,0 0 0,-13 0 0,0 0 0,11-1 0,18 1 0,0 0 0,12 0 0,-3 0 0,7-10 0,-4-6 0,-10-10 0,-16-4 0,-6-2 0,-8-5 0,-10-4 0,-9-4 0,2-9 0,-4-2 0,-9-1 0,-3-5 0,-15 6 0,15-3 0,-1-5 0,-2 2 0,-1 1 0,0-2 0,-6 1 0,-5 3 0,0 1 0,-14 3 0,-3 1 0,2-3 0,0 0 0,6-5 0,0 1 0,1 6 0,-6 2 0,-8 3 0,-5 0 0,-6 0 0,-5 10 0,-6 0 0,-3 0 0,1-3 0,0 3 0,1 3 0,-8 3 0,0-2 0,2 2 0,-3 7 0,2-8 0,3 1 0,2-5 0,3-8 0,7-10 0,7-7 0,6 3 0,-1 2 0,3-3 0,-2-3 0,-10 2 0,-3 6 0,-4 3 0,-1 3 0,-5 1 0,-6-5 0,-5 5 0,2-6 0,-3-4 0,4-1 0,-2-4 0,3 1 0,-1-2 0,-8 1 0,-2 9 0,-2 2 0,-2 3 0,1-3 0,0 4 0,0 0 0,-4-4 0,-5-1 0,0-6 0,1-4 0,3-10 0,2-10 0,-4 4 0,2-6 0,1 1 0,-3-4 0,1 6 0,-4 3 0,-4 2 0,2 2 0,-2 0 0,-3 0 0,-2-5 0,-3 5 0,0-5 0,-2 0 0,0 5 0,0 2 0,-1 0 0,1 5 0,-1-5 0,1-6 0,0-2 0,0-6 0,0-9 0,0 5 0,5 3 0,1-6 0,-1 2 0,-1 4 0,-1 3 0,4 13 0,0 9 0,-1 7 0,3 5 0,-1 2 0,-1 6 0,4-4 0,-3-1 0,0-1 0,-3-6 0,-2-6 0,-1-11 0,4 2 0,0-9 0,-1 4 0,4-10 0,-1-6 0,5-10 0,-3 6 0,-1-6 0,-3-1 0,-2 5 0,-2-1 0,4 5 0,0 11 0,-1 4 0,-1 3 0,-2-3 0,0-5 0,-1-1 0,-1 0 0,0-3 0,0-3 0,0-5 0,-1-2 0,1 8 0,0 3 0,0 5 0,0 14 0,0 7 0,0 11 0,-5 10 0,-5 1 0,-1 6 0,-4-3 0,-3-13 0,-3-9 0,3-3 0,-7-6 0,-1-4 0,-6-2 0,-7-8 0,-9-7 0,0 5 0,-2 1 0,4 18 0,5 7 0,0 11 0,4 9 0,3 7 0,8 3 0,-3 8 0,-3 1 0,0-5 0,-11-1 0,-14-7 0,-19-1 0,-24-5 0,-20 1 0,-1 2 0,-11 2 0,9 3 0,9 1 0,11 2 0,10 6 0,13 1 0,5 5 0,-3-1 0,-14-1 0,-23-2 0,-11-3 0,-28-6 0,-35-2 0,-22-1 0,-6 0 0,1 7-692,2-4 890,24 5-297,7 1 99,-9 5 0,2 0 0,5 4 0,7 4 0,28 3 0,22 3 0,21 1 0,26 2 0,20 1 0,16-1 0,12 1 0,2-1 692,-3 1-890,-13-1 297,-6 0-99,-19 0 0,-12 5 0,1 1 0,-2 4 0,1 5 0,2-1 0,-3 2 0,0-2 0,7 2 0,11-3 0,3 2 0,10-3 0,8-2 0,8-4 0,6-2 0,4-2 0,-3-2 0,-5 0 0,-4 0 0,-4 4 0,1 1 0,3 0 0,4-1 0,9 4 0,-13-1 0,-8 0 0,-21 2 0,-29 5 0,-7-1 0,-12 2 0,3-2 0,17-3 0,25 3 0,18-3 0,19-2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53:36.354"/>
    </inkml:context>
    <inkml:brush xml:id="br0">
      <inkml:brushProperty name="width" value="0.1" units="cm"/>
      <inkml:brushProperty name="height" value="0.1" units="cm"/>
      <inkml:brushProperty name="color" value="#AE198D"/>
      <inkml:brushProperty name="inkEffects" value="galaxy"/>
      <inkml:brushProperty name="anchorX" value="1428.48755"/>
      <inkml:brushProperty name="anchorY" value="-613.26947"/>
      <inkml:brushProperty name="scaleFactor" value="0.5"/>
    </inkml:brush>
  </inkml:definitions>
  <inkml:trace contextRef="#ctx0" brushRef="#br0">5636 1 24575,'0'0'0,"0"5"0,0 8 0,5 1 0,1 4 0,5-2 0,12-2 0,20-6 0,28 4 0,25-2 0,48 4 0,40 4 0,4 5 0,27 3 0,5 10 0,-11-4 0,-4-1 0,-14 1 0,-26-7 0,-25-1 0,-33 1 0,-28-6 0,1 16 0,-11 6 0,19 17 0,8 6 0,5-3 0,-6 3 0,-9-8 0,-5-1 0,-5-4 0,-2-6 0,-10-5 0,2 2 0,-3-2 0,-8-2 0,-6-8 0,-8-2 0,-11-1 0,-5 0 0,-2-5 0,0 6 0,0 3 0,8 1 0,-4 1 0,6 0 0,0 0 0,-1 0 0,-6-1 0,0 0 0,-1-6 0,-6-1 0,1 1 0,1-6 0,1 0 0,2 4 0,3 0 0,-1-3 0,-3 2 0,0 1 0,1-4 0,-7 7 0,9 10 0,0-5 0,8 7 0,-4 0 0,0-1 0,-2-7 0,-4-1 0,-8-4 0,0-5 0,1-5 0,3 6 0,3 3 0,3 3 0,6 9 0,-4 2 0,7 0 0,-1-1 0,-7 5 0,5-9 0,0 7 0,5 3 0,0 6 0,0-2 0,-3-1 0,-8-5 0,0-10 0,-9-2 0,-3-3 0,-1 0 0,2-6 0,-2 1 0,-3 1 0,4 1 0,8 5 0,3 6 0,4 2 0,-4 1 0,1-1 0,-8-1 0,2-7 0,-4-2 0,-6-2 0,3-4 0,-4 0 0,4 7 0,3-2 0,-1 1 0,-3 1 0,2 0 0,4 3 0,3 6 0,-4 1 0,3 0 0,-3 6 0,0 5 0,9 5 0,-4-3 0,2-3 0,-4-4 0,-6-5 0,3 3 0,-1-2 0,4-8 0,-2-2 0,-5 5 0,3 6 0,1 6 0,3 7 0,4 5 0,-4 4 0,-4 0 0,0 2 0,3-7 0,-4 7 0,2-6 0,-3-7 0,3 6 0,-4 2 0,3 3 0,2 6 0,-1 7 0,-5 3 0,-2-3 0,1 4 0,-2-5 0,-3 0 0,4-4 0,-1 3 0,-1-8 0,-3-1 0,4-3 0,-1-6 0,-1 5 0,-3-6 0,-1 3 0,0-7 0,-2-6 0,-1 3 0,0 3 0,-1 2 0,1 10 0,0-3 0,0 9 0,0 5 0,-2 7 0,2 1 0,0 3 0,0-3 0,-5-5 0,-1 3 0,1-10 0,-6 3 0,2-3 0,1-2 0,2-1 0,-3 5 0,0-2 0,2-5 0,-4-4 0,3-5 0,-6 4 0,2 0 0,-3 8 0,1-4 0,5-6 0,-5-8 0,-1 0 0,1 0 0,-3 4 0,3 9 0,-3 9 0,4 9 0,-4 1 0,-1-4 0,1 5 0,-2-17 0,5-11 0,-4-2 0,0-3 0,1-4 0,-1 3 0,-8 9 0,-4 3 0,-6 4 0,-7 1 0,5 1 0,3-1 0,-4-7 0,3-7 0,-5-1 0,2-5 0,-4 8 0,-8 9 0,-6 4 0,-2 3 0,-6 6 0,-2 0 0,2-3 0,7-15 0,-4-2 0,1-2 0,-4 0 0,0-5 0,-4 4 0,-6-5 0,9-5 0,6-3 0,6-4 0,-5-2 0,-5 4 0,-1-6 0,7 0 0,6-3 0,8-6 0,6 1 0,-1-7 0,-8-5 0,1 3 0,-9 2 0,3-2 0,-2 3 0,-12-2 0,-18 1 0,-24 4 0,-16 3 0,-41 11 0,-37 0 0,-15-3 0,-8 5 0,18-8 0,16 1 0,24-1 0,12-7 0,23-5 0,4 0 0,14-4 0,4-5 0,-4-2 0,17-2 0,0-3 0,5-1 0,2 0 0,-2-1 0,-12 1 0,1-1 0,2 1 0,-9 0 0,-2-1 0,-3 1 0,1 0 0,-8 0 0,5 0 0,-9-6 0,-6-7 0,6 0 0,-8-6 0,-8-3 0,-4-3 0,4-4 0,-1-1 0,-4-2 0,11 6 0,6-1 0,7 1 0,4 0 0,15 3 0,-9-6 0,5 6 0,5-3 0,16 5 0,11-1 0,15 0 0,13 2 0,8 7 0,13-3 0,4 4 0,2 2 0,0-2 0,5-4 0,-8 1 0,-8-5 0,-8-8 0,-8-10 0,-9-8 0,-5-3 0,-6-5 0,4 4 0,2 4 0,1-3 0,4-2 0,0 3 0,5 4 0,2 2 0,5 4 0,10 4 0,5 7 0,-2-4 0,7-1 0,-1 7 0,2-7 0,-1-1 0,-7-7 0,-6-7 0,-18-18 0,-7-13 0,-3-2 0,5 5 0,8 17 0,13 10 0,7 9 0,11 6 0,3 4 0,-6-1 0,0 2 0,2-7 0,-1 4 0,0-6 0,-6-6 0,4-6 0,-1 0 0,0 3 0,0 10 0,5 3 0,0-2 0,0-1 0,-1 2 0,3-1 0,0 8 0,4 0 0,-2 8 0,5-1 0,-3-2 0,3-1 0,-2-10 0,-3 5 0,-3-9 0,2-6 0,-2 5 0,5 2 0,-2-4 0,-2 7 0,4 2 0,4 1 0,-4 0 0,0-5 0,-4-8 0,2-1 0,5 1 0,-4 2 0,0 3 0,-4-5 0,3-3 0,-2 0 0,5-4 0,3 4 0,-2-5 0,3-9 0,-2 4 0,2-10 0,-4 0 0,3 4 0,-4 1 0,3 1 0,3-7 0,-3-7 0,3-14 0,2 7 0,3-10 0,1-3 0,2 6 0,2-3 0,0 13 0,0 0 0,0-1 0,1-11 0,-1 3 0,0-3 0,1-1 0,-1 4 0,0 0 0,0-8 0,0-1 0,0-9 0,6 0 0,-1-6 0,6-5 0,0 16 0,-2 2 0,4 5 0,-2 1 0,4 1 0,-3-1 0,3-7 0,-1 5 0,1-1 0,-2 2 0,3 6 0,-4-1 0,-1 1 0,1-9 0,-2-2 0,4-7 0,3-8 0,-2-5 0,-2 8 0,2-3 0,-4 5 0,3 4 0,-2 16 0,-2 2 0,-3 3 0,-4 11 0,-1 4 0,5 4 0,-1 8 0,-1 2 0,5 5 0,-1 0 0,4-2 0,-1 2 0,-2 3 0,3 0 0,-3 2 0,-1 2 0,2 4 0,-1-4 0,-2-4 0,3 6 0,-2-2 0,4 7 0,-1 3 0,2-4 0,5 6 0,3-11 0,-3-1 0,2 0 0,1 2 0,2 2 0,7 2 0,2 2 0,-4 1 0,-3 8 0,1 7 0,-6 0 0,0-2 0,5 4 0,-3-4 0,8 6 0,0-3 0,0 2 0,7-2 0,-1 2 0,10 4 0,11-3 0,-2 3 0,8 3 0,6-4 0,-6 1 0,-2-4 0,-7 3 0,-9 1 0,-12-3 0,-5 2 0,-4-3 0,4 2 0,1 3 0,6-4 0,1 3 0,-1 2 0,-1 2 0,-2 4 0,-2 0 0,0-3 0,-2-1 0,5 1 0,6 2 0,6 0 0,3-4 0,18 0 0,12-5 0,-4 1 0,28-6 0,7-1 0,12-12 0,4 3 0,1-1 0,-8-2 0,-19 0 0,-10 7 0,-18 5 0,-15 7 0,-13 5 0,-7 3 0,-7-3 0,-3 1 0,10 1 0,6-5 0,24 0 0,4 3 0,9-7 0,-2 5 0,15-6 0,6 1 0,-10-3 0,10-4 0,-13 3 0,-3-3 0,10-2 0,0 3 0,-5-1 0,-13 4 0,-13 5 0,-14 3 0,-1 5 0,-9 1 0,-3-4 0,2 1 0,-2-7 0,5 2 0,-1 2 0,-2 1 0,-3 3 0,-2-5 0,0 3 0,4 0 0,-2 2 0,6 1 0,-1 3 0,-1 0 0,-3 1 0,-8-6 0,-8-1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7:35.0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5T18:53:47.064"/>
    </inkml:context>
    <inkml:brush xml:id="br0">
      <inkml:brushProperty name="width" value="0.1" units="cm"/>
      <inkml:brushProperty name="height" value="0.1" units="cm"/>
      <inkml:brushProperty name="color" value="#AE198D"/>
      <inkml:brushProperty name="inkEffects" value="galaxy"/>
      <inkml:brushProperty name="anchorX" value="2458.05908"/>
      <inkml:brushProperty name="anchorY" value="258.53915"/>
      <inkml:brushProperty name="scaleFactor" value="0.5"/>
    </inkml:brush>
  </inkml:definitions>
  <inkml:trace contextRef="#ctx0" brushRef="#br0">10887 2181 24575,'0'0'0,"0"4"0,0 8 0,0-17 0,-5-38 0,-6-39 0,-9-47 0,-6-29 0,3 0 0,-1 6 0,4 22 0,1 18 0,4 20 0,0 22 0,3 12 0,3 8 0,-2 9 0,3 6 0,1 5 0,-3 3 0,2 2 0,-4 0 0,-3-5 0,-4 0 0,-3-5 0,-2-5 0,-2-5 0,0 3 0,-1 2 0,1 4 0,4 3 0,1 9 0,0 7 0,5 2 0,-2 4 0,0-1 0,-3 2 0,-1 3 0,3-3 0,0-3 0,-7 1 0,-1-9 0,-6-2 0,-11 2 0,-11 4 0,-4 1 0,4 3 0,1-2 0,-9-1 0,-9-3 0,-6 3 0,-8-3 0,-2 5 0,-20-2 0,-9-2 0,-19-2 0,-30 3 0,-15 4 0,2 4 0,-29 3 0,0 3 0,10 2 0,16 1 0,21 1 0,15 0 0,27 0 0,16-1 0,20 1 0,13-1 0,16 0 0,1 0 0,3 0 0,-4 0 0,-1 0 0,-6 0 0,-10 0 0,1 5 0,-4 0 0,-1 6 0,9-2 0,0 0 0,3-3 0,5 3 0,-3-1 0,-9 4 0,-9-2 0,7-2 0,-12 3 0,0-1 0,-1-3 0,1 4 0,12-3 0,8 0 0,10-3 0,0 3 0,3-1 0,-5-1 0,9 3 0,2 0 0,-6-3 0,5 5 0,-1-3 0,-1-1 0,4-2 0,0-1 0,-7 3 0,-1-1 0,-7-1 0,-6-1 0,-5-1 0,-3 4 0,-4-1 0,-1 5 0,5-1 0,-1-2 0,11-2 0,4 3 0,10-1 0,3-2 0,-4-1 0,-6-2 0,-2 4 0,-5-1 0,1-1 0,6-1 0,-3 4 0,2-1 0,7-1 0,1-1 0,1-2 0,-6-2 0,5 0 0,-6 5 0,-5-1 0,5 0 0,-5-1 0,1-1 0,2 4 0,-4-1 0,1 0 0,6-1 0,3-2 0,1-1 0,6-1 0,5-1 0,0 0 0,3 0 0,-2-1 0,2 1 0,-8 0 0,2 0 0,2 0 0,4 0 0,-2 0 0,3 0 0,2 0 0,2 0 0,2 0 0,2 0 0,1 0 0,-5 5 0,0 0 0,0 0 0,1 0 0,-4-2 0,1-1 0,1-1 0,-9-1 0,-4 1 0,-9-2 0,-3 1 0,-1 0 0,1 0 0,0 0 0,7-1 0,7 1 0,6 0 0,5 6 0,4-1 0,1 0 0,-3 5 0,0-2 0,-5-1 0,0 4 0,2-2 0,1-2 0,2-2 0,7 4 0,1-2 0,1 4 0,0-1 0,-2 4 0,0 2 0,-2 4 0,0-3 0,0 2 0,-1 1 0,-1 2 0,1 1 0,0-3 0,0 0 0,0 1 0,-5-5 0,5 2 0,0 0 0,1-2 0,0 1 0,-5 2 0,0 2 0,-1 1 0,-4 2 0,1 1 0,6 1 0,2-5 0,2 0 0,0-5 0,5 1 0,1 0 0,-2 3 0,5 2 0,-2 1 0,-2 7 0,-1 6 0,3 1 0,3 4 0,0 3 0,3-2 0,-3 3 0,4 0 0,2-2 0,-3-5 0,2-3 0,2 1 0,2-2 0,2-2 0,-3-2 0,0-1 0,0 3 0,2 5 0,2 10 0,0 4 0,1 8 0,1 2 0,0-1 0,0-1 0,1 3 0,-1-6 0,-5 3 0,-1 8 0,1 5 0,0 9 0,2-3 0,1-3 0,1-2 0,0-5 0,1 0 0,0-9 0,0-4 0,1-3 0,-1-6 0,0-7 0,0-4 0,0 0 0,0-2 0,0-2 0,0-2 0,0-1 0,0-1 0,0-1 0,0 0 0,0 5 0,0 0 0,0-1 0,0 1 0,0-3 0,6 0 0,-1-1 0,1 0 0,3 9 0,0 6 0,-2-1 0,4 9 0,-2 8 0,3 1 0,-1-4 0,2-2 0,-1 9 0,2 5 0,-2 5 0,-3 3 0,-2 2 0,2-3 0,3 0 0,0-1 0,3-3 0,2 0 0,-1-5 0,1 2 0,-3-3 0,2 2 0,2-3 0,2 3 0,2 13 0,-3-2 0,1-4 0,5 16 0,2 1 0,-3-5 0,-1-2 0,-5-2 0,0-8 0,1-1 0,1 0 0,-3 1 0,1-10 0,1 2 0,2-5 0,2-2 0,-4-8 0,-4-1 0,0-7 0,2-11 0,-4 1 0,-3-2 0,3-8 0,2 5 0,-2-1 0,2 1 0,-2 0 0,2 0 0,8-1 0,2 6 0,8 4 0,-5 1 0,6 4 0,9 8 0,4 8 0,9 3 0,8 6 0,-4-7 0,3-1 0,4-4 0,-3-1 0,4-1 0,-4-6 0,3-1 0,3 1 0,-3-9 0,-4-5 0,2-4 0,8 4 0,3-2 0,2 0 0,-9-7 0,-5 0 0,0-1 0,-9-6 0,-3 2 0,3-4 0,0 1 0,4-4 0,11-2 0,10 7 0,14 9 0,43 3 0,22 2 0,23 1 0,20-1 0,-21-7 0,-8 0 0,-13 4 0,8 1 0,-23-5 0,-12-6 0,-13 1 0,-19-6 0,-12-3 0,-7-4 0,-6 3 0,-2-2 0,5 5 0,0-2 0,12-2 0,21-1 0,10-2 0,18-2 0,-5-1 0,15-1 0,10 0 0,8-1 0,2 1 0,4 0 0,-13-1 0,-24 1 0,-25 0 0,-18 0 0,-22 0 0,-13 0 0,-3 0 0,-4 0 0,4 0 0,11 0 0,10 0 0,20-5 0,13-5 0,6-1 0,2 1 0,8-7 0,8-4 0,-3-4 0,-10-1 0,-6 4 0,-16 5 0,-9 1 0,-13-1 0,-5 3 0,-7-2 0,-5-2 0,-9-2 0,2-2 0,4-2 0,5-1 0,0-1 0,0-5 0,3-6 0,2-5 0,-1-5 0,-8 3 0,12-2 0,-8 4 0,-1-1 0,2-7 0,-3 4 0,-12 2 0,-2 1 0,-2 4 0,0-2 0,-8-2 0,1-2 0,-3 3 0,-3-2 0,-2-2 0,-1-12 0,3-7 0,1-11 0,-1-10 0,4 2 0,-1-5 0,4-14 0,-7 12 0,-1-3 0,-4 5 0,0-2 0,-1 8 0,-5 8 0,0 8 0,-1 1 0,-3 10 0,-4-2 0,1-8 0,-3 0 0,-2 2 0,2-2 0,-2-3 0,-2 2 0,4-1 0,-2-3 0,4 3 0,-1 4 0,-3 4 0,-1 8 0,-3-2 0,-2 6 0,-1 6 0,4 0 0,0 5 0,0-7 0,-1-3 0,-1 2 0,-2 4 0,0-1 0,0-1 0,-1 3 0,-1-7 0,1-8 0,0-2 0,0-6 0,0 0 0,0 7 0,0 7 0,0 8 0,0 6 0,0 0 0,0-2 0,-6-4 0,1-9 0,0-8 0,1 2 0,-5 0 0,1 7 0,2-4 0,1 1 0,2-1 0,1-5 0,-4 0 0,0-5 0,1-4 0,-4 6 0,1 3 0,-4 8 0,1 7 0,2 7 0,3 5 0,2 3 0,2 3 0,1 0 0,1 0 0,0 1 0,-5-1 0,0 0 0,1-1 0,-1 1 0,3-1 0,0 0 0,1 0 0,0 0 0,1 0 0,0 0 0,0-5 0,1 0 0,-1-1 0,0-3 0,0 0 0,0 2 0,0 2 0,0 1 0,0 2 0,0 1 0,0 1 0,0 1 0,0-1 0,0 0 0,0 1 0,0-1 0,0 0 0,0 1 0,0-1 0,0 0 0,0-5 0,0-1 0,0 1 0,0 1 0,0 1 0,0 1 0,5 6 0,0 1 0,1 0 0,-2 0 0,-1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7:52.2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68,'0'1,"0"0,1 0,-1 0,0-1,1 1,-1 0,1 0,-1-1,1 1,-1 0,1-1,-1 1,1-1,0 1,-1-1,1 1,0-1,0 1,-1-1,1 1,0-1,0 0,0 0,-1 1,3-1,28 6,-24-5,466 51,-125-17,43 8,-271-36,156-10,607-93,-804 83,487-75,-500 77,-29 5,59-4,215 11,-291-1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7:56.5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1,'2968'0,"-2937"0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18.2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 1,'14'59,"0"-3,1-2,1-4,0-3,0-3,1-3,0-4,34 50,6-8,87 64,-67-79,0-16,1-16,0-15,1-15,89-53,13-82,84-44,-236 171,34 13,-35-1,30-11,-57 6,0-1,0-1,-1 1,1 0,0-1,0 0,0 0,0 0,0 0,-1-1,1 0,0 1,0-1,-1-1,1 1,0 0,0-1,0-3,-1 5,0-1,0 0,0 0,0 0,1 0,-1 0,0 0,0 0,0 0,0 0,0 1,-1-1,1 0,0 0,0 0,0 0,0 0,0 1,0-1,-1 0,1 0,0 1,0-1,-1 1,1-3,-3-7,1 1,0 0,-1 1,1 0,-1 1,0 0,1 1,-1 1,-5-8,-16-16,-1 5,1 5,-1 5,-1 5,-31 7,16-2,-512-9,238 19,1463 68,-1098-69,-49-5,0 0,0 0,0 1,0 0,0 0,0 0,-1 0,1 1,0 0,0-1,0 1,0 1,0-1,-1 1,1-1,0 1,1 4,-19 18,-63 44,-1-15,-134 6,201-56,-24 19,-4 2,-342-4,246-25,-117-67,135-14,-85 36,148 41,86 6,0-5,53-49,-65 33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23.6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1,'0'1,"1"0,-1-1,1 1,-1-1,0 1,1 0,-1-1,1 1,0-1,-1 1,1-1,-1 0,1 1,0-1,-1 1,1-1,0 0,-1 0,1 1,0-1,0 0,-1 0,1 0,0 0,0 0,28 3,-24-2,517 10,-347-12,2569 0,-2437-11,17 0,1121 13,-1395-1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28.75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1,'3045'0,"-3021"0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02:38:31.67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0,'0'1,"1"-1,-1 1,0-1,0 1,1-1,-1 1,0-1,1 1,-1-1,1 0,-1 1,1-1,-1 1,1-1,-1 0,1 0,-1 1,1-1,-1 0,1 0,-1 0,1 1,0-1,-1 0,1 0,-1 0,1 0,-1 0,1 0,0 0,1 0,44 6,91 1,-48-5,893 22,-378-12,819-3,-928-10,-459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9B595-0E7F-4B01-9AA9-E1B6ED03F7E7}" type="datetimeFigureOut">
              <a:rPr lang="en-US" smtClean="0"/>
              <a:t>8/8/2024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0C27B-56B0-4373-94C9-A2BB145B1EAB}" type="slidenum">
              <a:rPr lang="en-US" smtClean="0"/>
              <a:t>‹#›</a:t>
            </a:fld>
            <a:endParaRPr lang="en-US" dirty="0"/>
          </a:p>
        </p:txBody>
      </p:sp>
    </p:spTree>
    <p:extLst>
      <p:ext uri="{BB962C8B-B14F-4D97-AF65-F5344CB8AC3E}">
        <p14:creationId xmlns:p14="http://schemas.microsoft.com/office/powerpoint/2010/main" val="162114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King_David_Handing_the_Letter_to_Uriah_1611_Pieter_Lastman.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King_David_Handing_the_Letter_to_Uriah_1611_Pieter_Lastman.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King_David_Handing_the_Letter_to_Uriah_1611_Pieter_Lastman.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King_David_Handing_the_Letter_to_Uriah_1611_Pieter_Lastman.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exels.com/photo/black-birds-on-tomb-stones-3498985/"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pexels.com/photo/black-birds-on-tomb-stones-3498985/"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King_David_Handing_the_Letter_to_Uriah_1611_Pieter_Lastman.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https://commons.wikimedia.org/wiki/File:King_David_Handing_the_Letter_to_Uriah_1611_Pieter_Lastman.jpg</a:t>
            </a:r>
            <a:endParaRPr lang="en-US" dirty="0"/>
          </a:p>
          <a:p>
            <a:r>
              <a:rPr lang="en-US" b="0" i="0" dirty="0">
                <a:solidFill>
                  <a:srgbClr val="5C5D63"/>
                </a:solidFill>
                <a:effectLst/>
                <a:latin typeface="Montserrat" panose="00000500000000000000" pitchFamily="2" charset="0"/>
              </a:rPr>
              <a:t>Pieter Lastman, </a:t>
            </a:r>
            <a:r>
              <a:rPr lang="en-US" b="0" i="1" dirty="0">
                <a:solidFill>
                  <a:srgbClr val="5C5D63"/>
                </a:solidFill>
                <a:effectLst/>
                <a:latin typeface="Montserrat" panose="00000500000000000000" pitchFamily="2" charset="0"/>
              </a:rPr>
              <a:t>King David Handing the Letter to Uriah</a:t>
            </a:r>
            <a:r>
              <a:rPr lang="en-US" b="0" i="0" dirty="0">
                <a:solidFill>
                  <a:srgbClr val="5C5D63"/>
                </a:solidFill>
                <a:effectLst/>
                <a:latin typeface="Montserrat" panose="00000500000000000000" pitchFamily="2" charset="0"/>
              </a:rPr>
              <a:t>, 1611, oil on panel, 51.1 x 61.3 cm, Detroit Institute of Arts, Founders Society purchase and Dexter M. Ferry Jr. fund, Gift of Mr. and Mrs. John N. Lord, 60.63, Bridgeman Images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A0C27B-56B0-4373-94C9-A2BB145B1EAB}" type="slidenum">
              <a:rPr lang="en-US" smtClean="0"/>
              <a:t>2</a:t>
            </a:fld>
            <a:endParaRPr lang="en-US" dirty="0"/>
          </a:p>
        </p:txBody>
      </p:sp>
    </p:spTree>
    <p:extLst>
      <p:ext uri="{BB962C8B-B14F-4D97-AF65-F5344CB8AC3E}">
        <p14:creationId xmlns:p14="http://schemas.microsoft.com/office/powerpoint/2010/main" val="273971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12</a:t>
            </a:fld>
            <a:endParaRPr lang="en-US" dirty="0"/>
          </a:p>
        </p:txBody>
      </p:sp>
    </p:spTree>
    <p:extLst>
      <p:ext uri="{BB962C8B-B14F-4D97-AF65-F5344CB8AC3E}">
        <p14:creationId xmlns:p14="http://schemas.microsoft.com/office/powerpoint/2010/main" val="288632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13</a:t>
            </a:fld>
            <a:endParaRPr lang="en-US" dirty="0"/>
          </a:p>
        </p:txBody>
      </p:sp>
    </p:spTree>
    <p:extLst>
      <p:ext uri="{BB962C8B-B14F-4D97-AF65-F5344CB8AC3E}">
        <p14:creationId xmlns:p14="http://schemas.microsoft.com/office/powerpoint/2010/main" val="82495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14</a:t>
            </a:fld>
            <a:endParaRPr lang="en-US" dirty="0"/>
          </a:p>
        </p:txBody>
      </p:sp>
    </p:spTree>
    <p:extLst>
      <p:ext uri="{BB962C8B-B14F-4D97-AF65-F5344CB8AC3E}">
        <p14:creationId xmlns:p14="http://schemas.microsoft.com/office/powerpoint/2010/main" val="373898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15</a:t>
            </a:fld>
            <a:endParaRPr lang="en-US" dirty="0"/>
          </a:p>
        </p:txBody>
      </p:sp>
    </p:spTree>
    <p:extLst>
      <p:ext uri="{BB962C8B-B14F-4D97-AF65-F5344CB8AC3E}">
        <p14:creationId xmlns:p14="http://schemas.microsoft.com/office/powerpoint/2010/main" val="3374168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16</a:t>
            </a:fld>
            <a:endParaRPr lang="en-US" dirty="0"/>
          </a:p>
        </p:txBody>
      </p:sp>
    </p:spTree>
    <p:extLst>
      <p:ext uri="{BB962C8B-B14F-4D97-AF65-F5344CB8AC3E}">
        <p14:creationId xmlns:p14="http://schemas.microsoft.com/office/powerpoint/2010/main" val="138352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17</a:t>
            </a:fld>
            <a:endParaRPr lang="en-US" dirty="0"/>
          </a:p>
        </p:txBody>
      </p:sp>
    </p:spTree>
    <p:extLst>
      <p:ext uri="{BB962C8B-B14F-4D97-AF65-F5344CB8AC3E}">
        <p14:creationId xmlns:p14="http://schemas.microsoft.com/office/powerpoint/2010/main" val="1228302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18</a:t>
            </a:fld>
            <a:endParaRPr lang="en-US" dirty="0"/>
          </a:p>
        </p:txBody>
      </p:sp>
    </p:spTree>
    <p:extLst>
      <p:ext uri="{BB962C8B-B14F-4D97-AF65-F5344CB8AC3E}">
        <p14:creationId xmlns:p14="http://schemas.microsoft.com/office/powerpoint/2010/main" val="3298968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19</a:t>
            </a:fld>
            <a:endParaRPr lang="en-US" dirty="0"/>
          </a:p>
        </p:txBody>
      </p:sp>
    </p:spTree>
    <p:extLst>
      <p:ext uri="{BB962C8B-B14F-4D97-AF65-F5344CB8AC3E}">
        <p14:creationId xmlns:p14="http://schemas.microsoft.com/office/powerpoint/2010/main" val="1989398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20</a:t>
            </a:fld>
            <a:endParaRPr lang="en-US" dirty="0"/>
          </a:p>
        </p:txBody>
      </p:sp>
    </p:spTree>
    <p:extLst>
      <p:ext uri="{BB962C8B-B14F-4D97-AF65-F5344CB8AC3E}">
        <p14:creationId xmlns:p14="http://schemas.microsoft.com/office/powerpoint/2010/main" val="1283814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23</a:t>
            </a:fld>
            <a:endParaRPr lang="en-US" dirty="0"/>
          </a:p>
        </p:txBody>
      </p:sp>
    </p:spTree>
    <p:extLst>
      <p:ext uri="{BB962C8B-B14F-4D97-AF65-F5344CB8AC3E}">
        <p14:creationId xmlns:p14="http://schemas.microsoft.com/office/powerpoint/2010/main" val="300561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https://commons.wikimedia.org/wiki/File:King_David_Handing_the_Letter_to_Uriah_1611_Pieter_Lastman.jpg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A0C27B-56B0-4373-94C9-A2BB145B1EAB}" type="slidenum">
              <a:rPr lang="en-US" smtClean="0"/>
              <a:t>3</a:t>
            </a:fld>
            <a:endParaRPr lang="en-US" dirty="0"/>
          </a:p>
        </p:txBody>
      </p:sp>
    </p:spTree>
    <p:extLst>
      <p:ext uri="{BB962C8B-B14F-4D97-AF65-F5344CB8AC3E}">
        <p14:creationId xmlns:p14="http://schemas.microsoft.com/office/powerpoint/2010/main" val="684844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24</a:t>
            </a:fld>
            <a:endParaRPr lang="en-US" dirty="0"/>
          </a:p>
        </p:txBody>
      </p:sp>
    </p:spTree>
    <p:extLst>
      <p:ext uri="{BB962C8B-B14F-4D97-AF65-F5344CB8AC3E}">
        <p14:creationId xmlns:p14="http://schemas.microsoft.com/office/powerpoint/2010/main" val="1290574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25</a:t>
            </a:fld>
            <a:endParaRPr lang="en-US" dirty="0"/>
          </a:p>
        </p:txBody>
      </p:sp>
    </p:spTree>
    <p:extLst>
      <p:ext uri="{BB962C8B-B14F-4D97-AF65-F5344CB8AC3E}">
        <p14:creationId xmlns:p14="http://schemas.microsoft.com/office/powerpoint/2010/main" val="1168897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27</a:t>
            </a:fld>
            <a:endParaRPr lang="en-US" dirty="0"/>
          </a:p>
        </p:txBody>
      </p:sp>
    </p:spTree>
    <p:extLst>
      <p:ext uri="{BB962C8B-B14F-4D97-AF65-F5344CB8AC3E}">
        <p14:creationId xmlns:p14="http://schemas.microsoft.com/office/powerpoint/2010/main" val="249670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28</a:t>
            </a:fld>
            <a:endParaRPr lang="en-US" dirty="0"/>
          </a:p>
        </p:txBody>
      </p:sp>
    </p:spTree>
    <p:extLst>
      <p:ext uri="{BB962C8B-B14F-4D97-AF65-F5344CB8AC3E}">
        <p14:creationId xmlns:p14="http://schemas.microsoft.com/office/powerpoint/2010/main" val="1718520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29</a:t>
            </a:fld>
            <a:endParaRPr lang="en-US" dirty="0"/>
          </a:p>
        </p:txBody>
      </p:sp>
    </p:spTree>
    <p:extLst>
      <p:ext uri="{BB962C8B-B14F-4D97-AF65-F5344CB8AC3E}">
        <p14:creationId xmlns:p14="http://schemas.microsoft.com/office/powerpoint/2010/main" val="748331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https://commons.wikimedia.org/wiki/File:King_David_Handing_the_Letter_to_Uriah_1611_Pieter_Lastman.jpg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A0C27B-56B0-4373-94C9-A2BB145B1EAB}" type="slidenum">
              <a:rPr lang="en-US" smtClean="0"/>
              <a:t>31</a:t>
            </a:fld>
            <a:endParaRPr lang="en-US" dirty="0"/>
          </a:p>
        </p:txBody>
      </p:sp>
    </p:spTree>
    <p:extLst>
      <p:ext uri="{BB962C8B-B14F-4D97-AF65-F5344CB8AC3E}">
        <p14:creationId xmlns:p14="http://schemas.microsoft.com/office/powerpoint/2010/main" val="452903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32</a:t>
            </a:fld>
            <a:endParaRPr lang="en-US" dirty="0"/>
          </a:p>
        </p:txBody>
      </p:sp>
    </p:spTree>
    <p:extLst>
      <p:ext uri="{BB962C8B-B14F-4D97-AF65-F5344CB8AC3E}">
        <p14:creationId xmlns:p14="http://schemas.microsoft.com/office/powerpoint/2010/main" val="1263958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33</a:t>
            </a:fld>
            <a:endParaRPr lang="en-US" dirty="0"/>
          </a:p>
        </p:txBody>
      </p:sp>
    </p:spTree>
    <p:extLst>
      <p:ext uri="{BB962C8B-B14F-4D97-AF65-F5344CB8AC3E}">
        <p14:creationId xmlns:p14="http://schemas.microsoft.com/office/powerpoint/2010/main" val="9553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34</a:t>
            </a:fld>
            <a:endParaRPr lang="en-US" dirty="0"/>
          </a:p>
        </p:txBody>
      </p:sp>
    </p:spTree>
    <p:extLst>
      <p:ext uri="{BB962C8B-B14F-4D97-AF65-F5344CB8AC3E}">
        <p14:creationId xmlns:p14="http://schemas.microsoft.com/office/powerpoint/2010/main" val="3300259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35</a:t>
            </a:fld>
            <a:endParaRPr lang="en-US" dirty="0"/>
          </a:p>
        </p:txBody>
      </p:sp>
    </p:spTree>
    <p:extLst>
      <p:ext uri="{BB962C8B-B14F-4D97-AF65-F5344CB8AC3E}">
        <p14:creationId xmlns:p14="http://schemas.microsoft.com/office/powerpoint/2010/main" val="253053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https://commons.wikimedia.org/wiki/File:King_David_Handing_the_Letter_to_Uriah_1611_Pieter_Lastman.jpg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A0C27B-56B0-4373-94C9-A2BB145B1EAB}" type="slidenum">
              <a:rPr lang="en-US" smtClean="0"/>
              <a:t>4</a:t>
            </a:fld>
            <a:endParaRPr lang="en-US" dirty="0"/>
          </a:p>
        </p:txBody>
      </p:sp>
    </p:spTree>
    <p:extLst>
      <p:ext uri="{BB962C8B-B14F-4D97-AF65-F5344CB8AC3E}">
        <p14:creationId xmlns:p14="http://schemas.microsoft.com/office/powerpoint/2010/main" val="2224547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36</a:t>
            </a:fld>
            <a:endParaRPr lang="en-US" dirty="0"/>
          </a:p>
        </p:txBody>
      </p:sp>
    </p:spTree>
    <p:extLst>
      <p:ext uri="{BB962C8B-B14F-4D97-AF65-F5344CB8AC3E}">
        <p14:creationId xmlns:p14="http://schemas.microsoft.com/office/powerpoint/2010/main" val="4187038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37</a:t>
            </a:fld>
            <a:endParaRPr lang="en-US" dirty="0"/>
          </a:p>
        </p:txBody>
      </p:sp>
    </p:spTree>
    <p:extLst>
      <p:ext uri="{BB962C8B-B14F-4D97-AF65-F5344CB8AC3E}">
        <p14:creationId xmlns:p14="http://schemas.microsoft.com/office/powerpoint/2010/main" val="1888471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38</a:t>
            </a:fld>
            <a:endParaRPr lang="en-US" dirty="0"/>
          </a:p>
        </p:txBody>
      </p:sp>
    </p:spTree>
    <p:extLst>
      <p:ext uri="{BB962C8B-B14F-4D97-AF65-F5344CB8AC3E}">
        <p14:creationId xmlns:p14="http://schemas.microsoft.com/office/powerpoint/2010/main" val="1116376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39</a:t>
            </a:fld>
            <a:endParaRPr lang="en-US" dirty="0"/>
          </a:p>
        </p:txBody>
      </p:sp>
    </p:spTree>
    <p:extLst>
      <p:ext uri="{BB962C8B-B14F-4D97-AF65-F5344CB8AC3E}">
        <p14:creationId xmlns:p14="http://schemas.microsoft.com/office/powerpoint/2010/main" val="3983314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40</a:t>
            </a:fld>
            <a:endParaRPr lang="en-US" dirty="0"/>
          </a:p>
        </p:txBody>
      </p:sp>
    </p:spTree>
    <p:extLst>
      <p:ext uri="{BB962C8B-B14F-4D97-AF65-F5344CB8AC3E}">
        <p14:creationId xmlns:p14="http://schemas.microsoft.com/office/powerpoint/2010/main" val="3083512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41</a:t>
            </a:fld>
            <a:endParaRPr lang="en-US" dirty="0"/>
          </a:p>
        </p:txBody>
      </p:sp>
    </p:spTree>
    <p:extLst>
      <p:ext uri="{BB962C8B-B14F-4D97-AF65-F5344CB8AC3E}">
        <p14:creationId xmlns:p14="http://schemas.microsoft.com/office/powerpoint/2010/main" val="3821890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42</a:t>
            </a:fld>
            <a:endParaRPr lang="en-US" dirty="0"/>
          </a:p>
        </p:txBody>
      </p:sp>
    </p:spTree>
    <p:extLst>
      <p:ext uri="{BB962C8B-B14F-4D97-AF65-F5344CB8AC3E}">
        <p14:creationId xmlns:p14="http://schemas.microsoft.com/office/powerpoint/2010/main" val="519090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43</a:t>
            </a:fld>
            <a:endParaRPr lang="en-US" dirty="0"/>
          </a:p>
        </p:txBody>
      </p:sp>
    </p:spTree>
    <p:extLst>
      <p:ext uri="{BB962C8B-B14F-4D97-AF65-F5344CB8AC3E}">
        <p14:creationId xmlns:p14="http://schemas.microsoft.com/office/powerpoint/2010/main" val="2688226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50</a:t>
            </a:fld>
            <a:endParaRPr lang="en-US" dirty="0"/>
          </a:p>
        </p:txBody>
      </p:sp>
    </p:spTree>
    <p:extLst>
      <p:ext uri="{BB962C8B-B14F-4D97-AF65-F5344CB8AC3E}">
        <p14:creationId xmlns:p14="http://schemas.microsoft.com/office/powerpoint/2010/main" val="3236990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51</a:t>
            </a:fld>
            <a:endParaRPr lang="en-US" dirty="0"/>
          </a:p>
        </p:txBody>
      </p:sp>
    </p:spTree>
    <p:extLst>
      <p:ext uri="{BB962C8B-B14F-4D97-AF65-F5344CB8AC3E}">
        <p14:creationId xmlns:p14="http://schemas.microsoft.com/office/powerpoint/2010/main" val="60603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5</a:t>
            </a:fld>
            <a:endParaRPr lang="en-US" dirty="0"/>
          </a:p>
        </p:txBody>
      </p:sp>
    </p:spTree>
    <p:extLst>
      <p:ext uri="{BB962C8B-B14F-4D97-AF65-F5344CB8AC3E}">
        <p14:creationId xmlns:p14="http://schemas.microsoft.com/office/powerpoint/2010/main" val="1633970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52</a:t>
            </a:fld>
            <a:endParaRPr lang="en-US" dirty="0"/>
          </a:p>
        </p:txBody>
      </p:sp>
    </p:spTree>
    <p:extLst>
      <p:ext uri="{BB962C8B-B14F-4D97-AF65-F5344CB8AC3E}">
        <p14:creationId xmlns:p14="http://schemas.microsoft.com/office/powerpoint/2010/main" val="1913870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53</a:t>
            </a:fld>
            <a:endParaRPr lang="en-US" dirty="0"/>
          </a:p>
        </p:txBody>
      </p:sp>
    </p:spTree>
    <p:extLst>
      <p:ext uri="{BB962C8B-B14F-4D97-AF65-F5344CB8AC3E}">
        <p14:creationId xmlns:p14="http://schemas.microsoft.com/office/powerpoint/2010/main" val="3555679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54</a:t>
            </a:fld>
            <a:endParaRPr lang="en-US" dirty="0"/>
          </a:p>
        </p:txBody>
      </p:sp>
    </p:spTree>
    <p:extLst>
      <p:ext uri="{BB962C8B-B14F-4D97-AF65-F5344CB8AC3E}">
        <p14:creationId xmlns:p14="http://schemas.microsoft.com/office/powerpoint/2010/main" val="2787181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55</a:t>
            </a:fld>
            <a:endParaRPr lang="en-US" dirty="0"/>
          </a:p>
        </p:txBody>
      </p:sp>
    </p:spTree>
    <p:extLst>
      <p:ext uri="{BB962C8B-B14F-4D97-AF65-F5344CB8AC3E}">
        <p14:creationId xmlns:p14="http://schemas.microsoft.com/office/powerpoint/2010/main" val="807551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E33F5C-AA74-3865-7BF2-202BA16C95FF}"/>
              </a:ext>
            </a:extLst>
          </p:cNvPr>
          <p:cNvSpPr txBox="1">
            <a:spLocks noGrp="1"/>
          </p:cNvSpPr>
          <p:nvPr>
            <p:ph type="sldNum" sz="quarter" idx="8"/>
          </p:nvPr>
        </p:nvSpPr>
        <p:spPr>
          <a:xfrm>
            <a:off x="0" y="0"/>
            <a:ext cx="360" cy="360"/>
          </a:xfrm>
        </p:spPr>
        <p:txBody>
          <a:bodyPr wrap="square"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fld id="{FD24DB3D-9F65-4A15-A69E-A5358DCFDD4F}"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pitchFamily="2"/>
                <a:cs typeface="Tahoma" pitchFamily="2"/>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srgbClr val="000000"/>
              </a:solidFill>
              <a:effectLst/>
              <a:uLnTx/>
              <a:uFillTx/>
              <a:latin typeface="Calibri" panose="020F0502020204030204"/>
              <a:ea typeface="+mn-ea" pitchFamily="2"/>
              <a:cs typeface="Tahoma" pitchFamily="2"/>
            </a:endParaRPr>
          </a:p>
        </p:txBody>
      </p:sp>
      <p:sp>
        <p:nvSpPr>
          <p:cNvPr id="8" name="Slide Number Placeholder 6">
            <a:extLst>
              <a:ext uri="{FF2B5EF4-FFF2-40B4-BE49-F238E27FC236}">
                <a16:creationId xmlns:a16="http://schemas.microsoft.com/office/drawing/2014/main" id="{4C239F27-BCEB-FBAD-00DB-00A3EB76E8E9}"/>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0A5A758-05CF-4649-85A0-818B90833451}" type="slidenum">
              <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56</a:t>
            </a:fld>
            <a:endParaRPr kumimoji="0" lang="en-US"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ide Image Placeholder 1">
            <a:extLst>
              <a:ext uri="{FF2B5EF4-FFF2-40B4-BE49-F238E27FC236}">
                <a16:creationId xmlns:a16="http://schemas.microsoft.com/office/drawing/2014/main" id="{C3EB7348-72D4-1EB5-1CF2-9C9D92864F20}"/>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FE140CB-B2B3-EF38-3433-B3D1201EE1F9}"/>
              </a:ext>
            </a:extLst>
          </p:cNvPr>
          <p:cNvSpPr txBox="1">
            <a:spLocks noGrp="1"/>
          </p:cNvSpPr>
          <p:nvPr>
            <p:ph type="body" sz="quarter" idx="1"/>
          </p:nvPr>
        </p:nvSpPr>
        <p:spPr>
          <a:xfrm>
            <a:off x="685799" y="4343400"/>
            <a:ext cx="5486040" cy="4114440"/>
          </a:xfrm>
        </p:spPr>
        <p:txBody>
          <a:bodyPr wrap="square" lIns="90000" tIns="45000" rIns="90000" bIns="45000" anchor="t">
            <a:noAutofit/>
          </a:bodyPr>
          <a:lstStyle/>
          <a:p>
            <a:pPr lvl="0"/>
            <a:r>
              <a:rPr lang="en-US">
                <a:hlinkClick r:id="rId3"/>
              </a:rPr>
              <a:t>https://www.pexels.com/photo/black-birds-on-tomb-stones-3498985/</a:t>
            </a:r>
          </a:p>
        </p:txBody>
      </p:sp>
    </p:spTree>
    <p:extLst>
      <p:ext uri="{BB962C8B-B14F-4D97-AF65-F5344CB8AC3E}">
        <p14:creationId xmlns:p14="http://schemas.microsoft.com/office/powerpoint/2010/main" val="3349372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E33F5C-AA74-3865-7BF2-202BA16C95FF}"/>
              </a:ext>
            </a:extLst>
          </p:cNvPr>
          <p:cNvSpPr txBox="1">
            <a:spLocks noGrp="1"/>
          </p:cNvSpPr>
          <p:nvPr>
            <p:ph type="sldNum" sz="quarter" idx="8"/>
          </p:nvPr>
        </p:nvSpPr>
        <p:spPr>
          <a:xfrm>
            <a:off x="0" y="0"/>
            <a:ext cx="360" cy="360"/>
          </a:xfrm>
        </p:spPr>
        <p:txBody>
          <a:bodyPr wrap="square"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fld id="{FD24DB3D-9F65-4A15-A69E-A5358DCFDD4F}"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pitchFamily="2"/>
                <a:cs typeface="Tahoma" pitchFamily="2"/>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srgbClr val="000000"/>
              </a:solidFill>
              <a:effectLst/>
              <a:uLnTx/>
              <a:uFillTx/>
              <a:latin typeface="Calibri" panose="020F0502020204030204"/>
              <a:ea typeface="+mn-ea" pitchFamily="2"/>
              <a:cs typeface="Tahoma" pitchFamily="2"/>
            </a:endParaRPr>
          </a:p>
        </p:txBody>
      </p:sp>
      <p:sp>
        <p:nvSpPr>
          <p:cNvPr id="8" name="Slide Number Placeholder 6">
            <a:extLst>
              <a:ext uri="{FF2B5EF4-FFF2-40B4-BE49-F238E27FC236}">
                <a16:creationId xmlns:a16="http://schemas.microsoft.com/office/drawing/2014/main" id="{4C239F27-BCEB-FBAD-00DB-00A3EB76E8E9}"/>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0A5A758-05CF-4649-85A0-818B90833451}" type="slidenum">
              <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60</a:t>
            </a:fld>
            <a:endParaRPr kumimoji="0" lang="en-US"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ide Image Placeholder 1">
            <a:extLst>
              <a:ext uri="{FF2B5EF4-FFF2-40B4-BE49-F238E27FC236}">
                <a16:creationId xmlns:a16="http://schemas.microsoft.com/office/drawing/2014/main" id="{C3EB7348-72D4-1EB5-1CF2-9C9D92864F20}"/>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FE140CB-B2B3-EF38-3433-B3D1201EE1F9}"/>
              </a:ext>
            </a:extLst>
          </p:cNvPr>
          <p:cNvSpPr txBox="1">
            <a:spLocks noGrp="1"/>
          </p:cNvSpPr>
          <p:nvPr>
            <p:ph type="body" sz="quarter" idx="1"/>
          </p:nvPr>
        </p:nvSpPr>
        <p:spPr>
          <a:xfrm>
            <a:off x="685799" y="4343400"/>
            <a:ext cx="5486040" cy="4114440"/>
          </a:xfrm>
        </p:spPr>
        <p:txBody>
          <a:bodyPr wrap="square" lIns="90000" tIns="45000" rIns="90000" bIns="45000" anchor="t">
            <a:noAutofit/>
          </a:bodyPr>
          <a:lstStyle/>
          <a:p>
            <a:pPr lvl="0"/>
            <a:r>
              <a:rPr lang="en-US">
                <a:hlinkClick r:id="rId3"/>
              </a:rPr>
              <a:t>https://www.pexels.com/photo/black-birds-on-tomb-stones-3498985/</a:t>
            </a:r>
          </a:p>
        </p:txBody>
      </p:sp>
    </p:spTree>
    <p:extLst>
      <p:ext uri="{BB962C8B-B14F-4D97-AF65-F5344CB8AC3E}">
        <p14:creationId xmlns:p14="http://schemas.microsoft.com/office/powerpoint/2010/main" val="2979514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B5967FF-2A91-2747-521F-B79F50BEC57F}"/>
              </a:ext>
            </a:extLst>
          </p:cNvPr>
          <p:cNvSpPr txBox="1">
            <a:spLocks noGrp="1"/>
          </p:cNvSpPr>
          <p:nvPr>
            <p:ph type="sldNum" sz="quarter" idx="5"/>
          </p:nvPr>
        </p:nvSpPr>
        <p:spPr>
          <a:ln/>
        </p:spPr>
        <p:txBody>
          <a:bodyPr lIns="0" tIns="0" rIns="0" bIns="0" anchor="b" anchorCtr="0">
            <a:noAutofit/>
          </a:bodyPr>
          <a:lstStyle/>
          <a:p>
            <a:pPr lvl="0"/>
            <a:fld id="{CDEF17A7-A8F9-4C4E-BF4D-0629D0947A3C}" type="slidenum">
              <a:t>61</a:t>
            </a:fld>
            <a:endParaRPr lang="en-US"/>
          </a:p>
        </p:txBody>
      </p:sp>
      <p:sp>
        <p:nvSpPr>
          <p:cNvPr id="2" name="Slide Image Placeholder 1">
            <a:extLst>
              <a:ext uri="{FF2B5EF4-FFF2-40B4-BE49-F238E27FC236}">
                <a16:creationId xmlns:a16="http://schemas.microsoft.com/office/drawing/2014/main" id="{13F7147A-BF91-6B89-99CA-634D94E3BEB6}"/>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8BE3FD62-CA47-5ACF-36B2-014268B77017}"/>
              </a:ext>
            </a:extLst>
          </p:cNvPr>
          <p:cNvSpPr txBox="1">
            <a:spLocks noGrp="1"/>
          </p:cNvSpPr>
          <p:nvPr>
            <p:ph type="body" sz="quarter" idx="1"/>
          </p:nvPr>
        </p:nvSpPr>
        <p:spPr>
          <a:xfrm>
            <a:off x="685799" y="4343400"/>
            <a:ext cx="5486040" cy="4114440"/>
          </a:xfrm>
        </p:spPr>
        <p:txBody>
          <a:bodyPr>
            <a:spAutoFit/>
          </a:bodyPr>
          <a:lstStyle/>
          <a:p>
            <a:endParaRPr lang="en-US"/>
          </a:p>
        </p:txBody>
      </p:sp>
    </p:spTree>
    <p:extLst>
      <p:ext uri="{BB962C8B-B14F-4D97-AF65-F5344CB8AC3E}">
        <p14:creationId xmlns:p14="http://schemas.microsoft.com/office/powerpoint/2010/main" val="1296967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B5967FF-2A91-2747-521F-B79F50BEC57F}"/>
              </a:ext>
            </a:extLst>
          </p:cNvPr>
          <p:cNvSpPr txBox="1">
            <a:spLocks noGrp="1"/>
          </p:cNvSpPr>
          <p:nvPr>
            <p:ph type="sldNum" sz="quarter" idx="5"/>
          </p:nvPr>
        </p:nvSpPr>
        <p:spPr>
          <a:ln/>
        </p:spPr>
        <p:txBody>
          <a:bodyPr lIns="0" tIns="0" rIns="0" bIns="0" anchor="b" anchorCtr="0">
            <a:noAutofit/>
          </a:bodyPr>
          <a:lstStyle/>
          <a:p>
            <a:pPr lvl="0"/>
            <a:fld id="{CDEF17A7-A8F9-4C4E-BF4D-0629D0947A3C}" type="slidenum">
              <a:t>62</a:t>
            </a:fld>
            <a:endParaRPr lang="en-US"/>
          </a:p>
        </p:txBody>
      </p:sp>
      <p:sp>
        <p:nvSpPr>
          <p:cNvPr id="2" name="Slide Image Placeholder 1">
            <a:extLst>
              <a:ext uri="{FF2B5EF4-FFF2-40B4-BE49-F238E27FC236}">
                <a16:creationId xmlns:a16="http://schemas.microsoft.com/office/drawing/2014/main" id="{13F7147A-BF91-6B89-99CA-634D94E3BEB6}"/>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8BE3FD62-CA47-5ACF-36B2-014268B77017}"/>
              </a:ext>
            </a:extLst>
          </p:cNvPr>
          <p:cNvSpPr txBox="1">
            <a:spLocks noGrp="1"/>
          </p:cNvSpPr>
          <p:nvPr>
            <p:ph type="body" sz="quarter" idx="1"/>
          </p:nvPr>
        </p:nvSpPr>
        <p:spPr>
          <a:xfrm>
            <a:off x="685799" y="4343400"/>
            <a:ext cx="5486040" cy="4114440"/>
          </a:xfrm>
        </p:spPr>
        <p:txBody>
          <a:bodyPr>
            <a:spAutoFit/>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C10EA24-03B3-DC33-3511-DB31C45D8999}"/>
              </a:ext>
            </a:extLst>
          </p:cNvPr>
          <p:cNvSpPr txBox="1">
            <a:spLocks noGrp="1"/>
          </p:cNvSpPr>
          <p:nvPr>
            <p:ph type="sldNum" sz="quarter" idx="5"/>
          </p:nvPr>
        </p:nvSpPr>
        <p:spPr>
          <a:ln/>
        </p:spPr>
        <p:txBody>
          <a:bodyPr lIns="0" tIns="0" rIns="0" bIns="0" anchor="b" anchorCtr="0">
            <a:noAutofit/>
          </a:bodyPr>
          <a:lstStyle/>
          <a:p>
            <a:pPr lvl="0"/>
            <a:fld id="{9DCE7C53-60E3-4F4E-AAE8-5E3639CCB102}" type="slidenum">
              <a:t>63</a:t>
            </a:fld>
            <a:endParaRPr lang="en-US"/>
          </a:p>
        </p:txBody>
      </p:sp>
      <p:sp>
        <p:nvSpPr>
          <p:cNvPr id="2" name="Slide Image Placeholder 1">
            <a:extLst>
              <a:ext uri="{FF2B5EF4-FFF2-40B4-BE49-F238E27FC236}">
                <a16:creationId xmlns:a16="http://schemas.microsoft.com/office/drawing/2014/main" id="{DD1A7CCE-ED51-F92B-7DE9-A433CF9B6CA3}"/>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A7214331-BD50-C27C-13CA-5B35840920D5}"/>
              </a:ext>
            </a:extLst>
          </p:cNvPr>
          <p:cNvSpPr txBox="1">
            <a:spLocks noGrp="1"/>
          </p:cNvSpPr>
          <p:nvPr>
            <p:ph type="body" sz="quarter" idx="1"/>
          </p:nvPr>
        </p:nvSpPr>
        <p:spPr>
          <a:xfrm>
            <a:off x="685799" y="4343400"/>
            <a:ext cx="5486040" cy="4114440"/>
          </a:xfrm>
        </p:spPr>
        <p:txBody>
          <a:bodyPr>
            <a:spAutoFit/>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64</a:t>
            </a:fld>
            <a:endParaRPr lang="en-US" dirty="0"/>
          </a:p>
        </p:txBody>
      </p:sp>
    </p:spTree>
    <p:extLst>
      <p:ext uri="{BB962C8B-B14F-4D97-AF65-F5344CB8AC3E}">
        <p14:creationId xmlns:p14="http://schemas.microsoft.com/office/powerpoint/2010/main" val="273208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verse basis only 3 Psalms are longer. Psalm 89, 52 verses, ascribed to Ethan the </a:t>
            </a:r>
            <a:r>
              <a:rPr lang="en-US" dirty="0" err="1"/>
              <a:t>Ezrahite</a:t>
            </a:r>
            <a:r>
              <a:rPr lang="en-US" dirty="0"/>
              <a:t>. Psalm 89, 52 verses, ascribed to Asaph. And only one Psalm not ascribed to anyone, Psalm 119, 176 verses, is longer.</a:t>
            </a:r>
          </a:p>
          <a:p>
            <a:endParaRPr lang="en-US" dirty="0"/>
          </a:p>
          <a:p>
            <a:r>
              <a:rPr lang="en-US" dirty="0"/>
              <a:t>A few more things about Psalm 18…</a:t>
            </a:r>
          </a:p>
          <a:p>
            <a:endParaRPr lang="en-US" dirty="0"/>
          </a:p>
          <a:p>
            <a:pPr lvl="0">
              <a:buSzPct val="45000"/>
              <a:buFont typeface="StarSymbol"/>
              <a:buChar char="●"/>
            </a:pPr>
            <a:r>
              <a:rPr lang="en-US" dirty="0"/>
              <a:t>We have a pretty good idea of when it was written. Note the superscription.</a:t>
            </a:r>
          </a:p>
          <a:p>
            <a:pPr lvl="0">
              <a:buSzPct val="45000"/>
              <a:buFont typeface="StarSymbol"/>
              <a:buChar char="●"/>
            </a:pPr>
            <a:r>
              <a:rPr lang="en-US" dirty="0"/>
              <a:t>“To the chief musician. A psalm of David the servant of the Lord, who </a:t>
            </a:r>
            <a:r>
              <a:rPr lang="en-US" dirty="0" err="1"/>
              <a:t>spake</a:t>
            </a:r>
            <a:r>
              <a:rPr lang="en-US" dirty="0"/>
              <a:t> unto the Lord the words of this song in the day that the Lord delivered him from the hand of all his enemies, and from the hand of Saul”</a:t>
            </a:r>
          </a:p>
          <a:p>
            <a:pPr lvl="0">
              <a:buSzPct val="45000"/>
              <a:buFont typeface="StarSymbol"/>
              <a:buChar char="●"/>
            </a:pPr>
            <a:r>
              <a:rPr lang="en-US" dirty="0"/>
              <a:t>Superscriptions are important. More on this later.</a:t>
            </a:r>
          </a:p>
          <a:p>
            <a:endParaRPr lang="en-US" dirty="0"/>
          </a:p>
        </p:txBody>
      </p:sp>
      <p:sp>
        <p:nvSpPr>
          <p:cNvPr id="4" name="Slide Number Placeholder 3"/>
          <p:cNvSpPr>
            <a:spLocks noGrp="1"/>
          </p:cNvSpPr>
          <p:nvPr>
            <p:ph type="sldNum" sz="quarter" idx="5"/>
          </p:nvPr>
        </p:nvSpPr>
        <p:spPr/>
        <p:txBody>
          <a:bodyPr/>
          <a:lstStyle/>
          <a:p>
            <a:fld id="{CFA0C27B-56B0-4373-94C9-A2BB145B1EAB}" type="slidenum">
              <a:rPr lang="en-US" smtClean="0"/>
              <a:t>6</a:t>
            </a:fld>
            <a:endParaRPr lang="en-US" dirty="0"/>
          </a:p>
        </p:txBody>
      </p:sp>
    </p:spTree>
    <p:extLst>
      <p:ext uri="{BB962C8B-B14F-4D97-AF65-F5344CB8AC3E}">
        <p14:creationId xmlns:p14="http://schemas.microsoft.com/office/powerpoint/2010/main" val="1294137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65</a:t>
            </a:fld>
            <a:endParaRPr lang="en-US" dirty="0"/>
          </a:p>
        </p:txBody>
      </p:sp>
    </p:spTree>
    <p:extLst>
      <p:ext uri="{BB962C8B-B14F-4D97-AF65-F5344CB8AC3E}">
        <p14:creationId xmlns:p14="http://schemas.microsoft.com/office/powerpoint/2010/main" val="413619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7</a:t>
            </a:fld>
            <a:endParaRPr lang="en-US" dirty="0"/>
          </a:p>
        </p:txBody>
      </p:sp>
    </p:spTree>
    <p:extLst>
      <p:ext uri="{BB962C8B-B14F-4D97-AF65-F5344CB8AC3E}">
        <p14:creationId xmlns:p14="http://schemas.microsoft.com/office/powerpoint/2010/main" val="189298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8</a:t>
            </a:fld>
            <a:endParaRPr lang="en-US" dirty="0"/>
          </a:p>
        </p:txBody>
      </p:sp>
    </p:spTree>
    <p:extLst>
      <p:ext uri="{BB962C8B-B14F-4D97-AF65-F5344CB8AC3E}">
        <p14:creationId xmlns:p14="http://schemas.microsoft.com/office/powerpoint/2010/main" val="19930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slight differences between Psalm 18 and 2nd Sam 22) </a:t>
            </a:r>
          </a:p>
        </p:txBody>
      </p:sp>
      <p:sp>
        <p:nvSpPr>
          <p:cNvPr id="4" name="Slide Number Placeholder 3"/>
          <p:cNvSpPr>
            <a:spLocks noGrp="1"/>
          </p:cNvSpPr>
          <p:nvPr>
            <p:ph type="sldNum" sz="quarter" idx="5"/>
          </p:nvPr>
        </p:nvSpPr>
        <p:spPr/>
        <p:txBody>
          <a:bodyPr/>
          <a:lstStyle/>
          <a:p>
            <a:fld id="{D0E07AD8-B183-4E25-B2A7-CD3B44393105}" type="slidenum">
              <a:rPr lang="en-US" smtClean="0"/>
              <a:t>9</a:t>
            </a:fld>
            <a:endParaRPr lang="en-US" dirty="0"/>
          </a:p>
        </p:txBody>
      </p:sp>
    </p:spTree>
    <p:extLst>
      <p:ext uri="{BB962C8B-B14F-4D97-AF65-F5344CB8AC3E}">
        <p14:creationId xmlns:p14="http://schemas.microsoft.com/office/powerpoint/2010/main" val="130927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https://commons.wikimedia.org/wiki/File:King_David_Handing_the_Letter_to_Uriah_1611_Pieter_Lastman.jpg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A0C27B-56B0-4373-94C9-A2BB145B1EAB}" type="slidenum">
              <a:rPr lang="en-US" smtClean="0"/>
              <a:t>11</a:t>
            </a:fld>
            <a:endParaRPr lang="en-US" dirty="0"/>
          </a:p>
        </p:txBody>
      </p:sp>
    </p:spTree>
    <p:extLst>
      <p:ext uri="{BB962C8B-B14F-4D97-AF65-F5344CB8AC3E}">
        <p14:creationId xmlns:p14="http://schemas.microsoft.com/office/powerpoint/2010/main" val="153392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28487DA5-DCB7-4474-BDCE-999DB4109260}"/>
              </a:ext>
            </a:extLst>
          </p:cNvPr>
          <p:cNvSpPr>
            <a:spLocks noGrp="1"/>
          </p:cNvSpPr>
          <p:nvPr>
            <p:ph type="ctrTitle"/>
          </p:nvPr>
        </p:nvSpPr>
        <p:spPr>
          <a:xfrm>
            <a:off x="6311900" y="448056"/>
            <a:ext cx="5428996" cy="3401568"/>
          </a:xfrm>
        </p:spPr>
        <p:txBody>
          <a:bodyPr>
            <a:normAutofit/>
          </a:bodyPr>
          <a:lstStyle>
            <a:lvl1pPr>
              <a:defRPr sz="5400"/>
            </a:lvl1pPr>
          </a:lstStyle>
          <a:p>
            <a:r>
              <a:rPr lang="en-US"/>
              <a:t>Click to edit Master title style</a:t>
            </a:r>
            <a:endParaRPr lang="en-US" dirty="0"/>
          </a:p>
        </p:txBody>
      </p:sp>
      <p:sp>
        <p:nvSpPr>
          <p:cNvPr id="14" name="Subtitle 7">
            <a:extLst>
              <a:ext uri="{FF2B5EF4-FFF2-40B4-BE49-F238E27FC236}">
                <a16:creationId xmlns:a16="http://schemas.microsoft.com/office/drawing/2014/main" id="{1DA2E4DD-C8F6-49E6-BFFE-999B25D2FCF9}"/>
              </a:ext>
            </a:extLst>
          </p:cNvPr>
          <p:cNvSpPr>
            <a:spLocks noGrp="1"/>
          </p:cNvSpPr>
          <p:nvPr>
            <p:ph type="subTitle" idx="1"/>
          </p:nvPr>
        </p:nvSpPr>
        <p:spPr>
          <a:xfrm>
            <a:off x="6311900" y="4471416"/>
            <a:ext cx="5428996" cy="1481328"/>
          </a:xfrm>
        </p:spPr>
        <p:txBody>
          <a:bodyPr>
            <a:normAutofit/>
          </a:bodyPr>
          <a:lstStyle>
            <a:lvl1pPr marL="1944" indent="0">
              <a:buNone/>
              <a:defRPr sz="2400"/>
            </a:lvl1pPr>
          </a:lstStyle>
          <a:p>
            <a:r>
              <a:rPr lang="en-US"/>
              <a:t>Click to edit Master subtitle style</a:t>
            </a:r>
            <a:endParaRPr lang="en-US" dirty="0"/>
          </a:p>
        </p:txBody>
      </p:sp>
      <p:cxnSp>
        <p:nvCxnSpPr>
          <p:cNvPr id="16" name="Straight Connector 15">
            <a:extLst>
              <a:ext uri="{FF2B5EF4-FFF2-40B4-BE49-F238E27FC236}">
                <a16:creationId xmlns:a16="http://schemas.microsoft.com/office/drawing/2014/main" id="{13BBFE51-2F86-4B2A-8F7F-78DCD52EB59E}"/>
              </a:ext>
              <a:ext uri="{C183D7F6-B498-43B3-948B-1728B52AA6E4}">
                <adec:decorative xmlns:adec="http://schemas.microsoft.com/office/drawing/2017/decorative" val="1"/>
              </a:ext>
            </a:extLst>
          </p:cNvPr>
          <p:cNvCxnSpPr>
            <a:cxnSpLocks/>
          </p:cNvCxnSpPr>
          <p:nvPr userDrawn="1"/>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4">
            <a:extLst>
              <a:ext uri="{FF2B5EF4-FFF2-40B4-BE49-F238E27FC236}">
                <a16:creationId xmlns:a16="http://schemas.microsoft.com/office/drawing/2014/main" id="{B27F6338-E81A-4E7B-8135-E97EE9502CCD}"/>
              </a:ext>
            </a:extLst>
          </p:cNvPr>
          <p:cNvSpPr>
            <a:spLocks noGrp="1"/>
          </p:cNvSpPr>
          <p:nvPr>
            <p:ph type="pic" sz="quarter" idx="10" hasCustomPrompt="1"/>
          </p:nvPr>
        </p:nvSpPr>
        <p:spPr>
          <a:xfrm>
            <a:off x="450850" y="447675"/>
            <a:ext cx="5429250" cy="5545138"/>
          </a:xfrm>
        </p:spPr>
        <p:txBody>
          <a:bodyPr/>
          <a:lstStyle>
            <a:lvl1pPr marL="1944" indent="0" algn="ctr">
              <a:buNone/>
              <a:defRPr/>
            </a:lvl1pPr>
          </a:lstStyle>
          <a:p>
            <a:r>
              <a:rPr lang="en-US" dirty="0"/>
              <a:t>Insert photo here</a:t>
            </a:r>
          </a:p>
        </p:txBody>
      </p:sp>
    </p:spTree>
    <p:extLst>
      <p:ext uri="{BB962C8B-B14F-4D97-AF65-F5344CB8AC3E}">
        <p14:creationId xmlns:p14="http://schemas.microsoft.com/office/powerpoint/2010/main" val="166439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B910F38-F46F-4019-9892-577986F9591C}"/>
              </a:ext>
              <a:ext uri="{C183D7F6-B498-43B3-948B-1728B52AA6E4}">
                <adec:decorative xmlns:adec="http://schemas.microsoft.com/office/drawing/2017/decorative" val="1"/>
              </a:ext>
            </a:extLst>
          </p:cNvPr>
          <p:cNvCxnSpPr>
            <a:cxnSpLocks/>
          </p:cNvCxnSpPr>
          <p:nvPr userDrawn="1"/>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A88BA19-45C7-493D-8685-D06EBEFD2DBC}"/>
              </a:ext>
            </a:extLst>
          </p:cNvPr>
          <p:cNvSpPr>
            <a:spLocks noGrp="1"/>
          </p:cNvSpPr>
          <p:nvPr>
            <p:ph type="title" hasCustomPrompt="1"/>
          </p:nvPr>
        </p:nvSpPr>
        <p:spPr>
          <a:xfrm>
            <a:off x="448798" y="380872"/>
            <a:ext cx="11300290"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11" name="Text Placeholder 10">
            <a:extLst>
              <a:ext uri="{FF2B5EF4-FFF2-40B4-BE49-F238E27FC236}">
                <a16:creationId xmlns:a16="http://schemas.microsoft.com/office/drawing/2014/main" id="{D0F824DF-992F-4E18-9BC2-56F1D60AF53B}"/>
              </a:ext>
            </a:extLst>
          </p:cNvPr>
          <p:cNvSpPr>
            <a:spLocks noGrp="1"/>
          </p:cNvSpPr>
          <p:nvPr>
            <p:ph type="body" sz="quarter" idx="10" hasCustomPrompt="1"/>
          </p:nvPr>
        </p:nvSpPr>
        <p:spPr>
          <a:xfrm>
            <a:off x="1289837" y="1941031"/>
            <a:ext cx="4632053"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3" name="Text Placeholder 12">
            <a:extLst>
              <a:ext uri="{FF2B5EF4-FFF2-40B4-BE49-F238E27FC236}">
                <a16:creationId xmlns:a16="http://schemas.microsoft.com/office/drawing/2014/main" id="{CA14A543-CB0B-4FE3-82CE-0C8B0F6F6DD6}"/>
              </a:ext>
            </a:extLst>
          </p:cNvPr>
          <p:cNvSpPr>
            <a:spLocks noGrp="1"/>
          </p:cNvSpPr>
          <p:nvPr>
            <p:ph type="body" sz="quarter" idx="11" hasCustomPrompt="1"/>
          </p:nvPr>
        </p:nvSpPr>
        <p:spPr>
          <a:xfrm>
            <a:off x="1287987" y="2837529"/>
            <a:ext cx="4633419" cy="2547938"/>
          </a:xfrm>
        </p:spPr>
        <p:txBody>
          <a:bodyPr/>
          <a:lstStyle>
            <a:lvl1pPr>
              <a:lnSpc>
                <a:spcPct val="100000"/>
              </a:lnSpc>
              <a:buClr>
                <a:schemeClr val="tx2"/>
              </a:buClr>
              <a:defRPr>
                <a:solidFill>
                  <a:schemeClr val="tx2">
                    <a:alpha val="46000"/>
                  </a:schemeClr>
                </a:solidFill>
              </a:defRPr>
            </a:lvl1pPr>
          </a:lstStyle>
          <a:p>
            <a:pPr lvl="0"/>
            <a:r>
              <a:rPr lang="en-US" dirty="0"/>
              <a:t>Click to add text here</a:t>
            </a:r>
          </a:p>
        </p:txBody>
      </p:sp>
      <p:sp>
        <p:nvSpPr>
          <p:cNvPr id="18" name="Text Placeholder 10">
            <a:extLst>
              <a:ext uri="{FF2B5EF4-FFF2-40B4-BE49-F238E27FC236}">
                <a16:creationId xmlns:a16="http://schemas.microsoft.com/office/drawing/2014/main" id="{B6B6DB95-B3AD-4954-8725-DCAA8F716A99}"/>
              </a:ext>
            </a:extLst>
          </p:cNvPr>
          <p:cNvSpPr>
            <a:spLocks noGrp="1"/>
          </p:cNvSpPr>
          <p:nvPr>
            <p:ph type="body" sz="quarter" idx="12" hasCustomPrompt="1"/>
          </p:nvPr>
        </p:nvSpPr>
        <p:spPr>
          <a:xfrm>
            <a:off x="6262812" y="1941031"/>
            <a:ext cx="4632053"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9" name="Text Placeholder 12">
            <a:extLst>
              <a:ext uri="{FF2B5EF4-FFF2-40B4-BE49-F238E27FC236}">
                <a16:creationId xmlns:a16="http://schemas.microsoft.com/office/drawing/2014/main" id="{EBF18AD6-49AE-45E3-AFDB-53684AB6EC28}"/>
              </a:ext>
            </a:extLst>
          </p:cNvPr>
          <p:cNvSpPr>
            <a:spLocks noGrp="1"/>
          </p:cNvSpPr>
          <p:nvPr>
            <p:ph type="body" sz="quarter" idx="13" hasCustomPrompt="1"/>
          </p:nvPr>
        </p:nvSpPr>
        <p:spPr>
          <a:xfrm>
            <a:off x="6260962" y="2837529"/>
            <a:ext cx="4633419" cy="2547938"/>
          </a:xfrm>
        </p:spPr>
        <p:txBody>
          <a:bodyPr/>
          <a:lstStyle>
            <a:lvl1pPr>
              <a:lnSpc>
                <a:spcPct val="100000"/>
              </a:lnSpc>
              <a:buClr>
                <a:schemeClr val="tx2"/>
              </a:buClr>
              <a:defRPr>
                <a:solidFill>
                  <a:schemeClr val="tx2">
                    <a:alpha val="46000"/>
                  </a:schemeClr>
                </a:solidFill>
              </a:defRPr>
            </a:lvl1pPr>
          </a:lstStyle>
          <a:p>
            <a:pPr lvl="0"/>
            <a:r>
              <a:rPr lang="en-US" dirty="0"/>
              <a:t>Click to add text here</a:t>
            </a:r>
          </a:p>
        </p:txBody>
      </p:sp>
      <p:sp>
        <p:nvSpPr>
          <p:cNvPr id="7" name="Date Placeholder 5">
            <a:extLst>
              <a:ext uri="{FF2B5EF4-FFF2-40B4-BE49-F238E27FC236}">
                <a16:creationId xmlns:a16="http://schemas.microsoft.com/office/drawing/2014/main" id="{AD8C32FD-06A2-49E2-A54A-FB7C7AFFE2F2}"/>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8" name="Footer Placeholder 3">
            <a:extLst>
              <a:ext uri="{FF2B5EF4-FFF2-40B4-BE49-F238E27FC236}">
                <a16:creationId xmlns:a16="http://schemas.microsoft.com/office/drawing/2014/main" id="{7D13BE1A-DE3C-489C-A627-116679A00B86}"/>
              </a:ext>
            </a:extLst>
          </p:cNvPr>
          <p:cNvSpPr>
            <a:spLocks noGrp="1"/>
          </p:cNvSpPr>
          <p:nvPr>
            <p:ph type="ftr" sz="quarter" idx="3"/>
          </p:nvPr>
        </p:nvSpPr>
        <p:spPr>
          <a:xfrm>
            <a:off x="4370832" y="6153912"/>
            <a:ext cx="5397056" cy="502920"/>
          </a:xfrm>
        </p:spPr>
        <p:txBody>
          <a:bodyPr/>
          <a:lstStyle/>
          <a:p>
            <a:r>
              <a:rPr lang="en-US" spc="200" dirty="0"/>
              <a:t>PRESENTATION TITLE</a:t>
            </a:r>
          </a:p>
        </p:txBody>
      </p:sp>
      <p:sp>
        <p:nvSpPr>
          <p:cNvPr id="14" name="Slide Number Placeholder 11">
            <a:extLst>
              <a:ext uri="{FF2B5EF4-FFF2-40B4-BE49-F238E27FC236}">
                <a16:creationId xmlns:a16="http://schemas.microsoft.com/office/drawing/2014/main" id="{CE15B7AC-26DD-48DA-88A0-A231BF5D1E44}"/>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80328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E78D948-F2B9-4EE0-B830-36F103C218D5}"/>
              </a:ext>
              <a:ext uri="{C183D7F6-B498-43B3-948B-1728B52AA6E4}">
                <adec:decorative xmlns:adec="http://schemas.microsoft.com/office/drawing/2017/decorative" val="1"/>
              </a:ext>
            </a:extLst>
          </p:cNvPr>
          <p:cNvCxnSpPr>
            <a:cxnSpLocks/>
          </p:cNvCxnSpPr>
          <p:nvPr userDrawn="1"/>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6B9A2D2-0473-4F46-BFCE-D626532960A5}"/>
              </a:ext>
            </a:extLst>
          </p:cNvPr>
          <p:cNvSpPr>
            <a:spLocks noGrp="1"/>
          </p:cNvSpPr>
          <p:nvPr>
            <p:ph type="title" hasCustomPrompt="1"/>
          </p:nvPr>
        </p:nvSpPr>
        <p:spPr>
          <a:xfrm>
            <a:off x="456170" y="368717"/>
            <a:ext cx="11300400"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6" name="Text Placeholder 10">
            <a:extLst>
              <a:ext uri="{FF2B5EF4-FFF2-40B4-BE49-F238E27FC236}">
                <a16:creationId xmlns:a16="http://schemas.microsoft.com/office/drawing/2014/main" id="{C7203DC6-5779-4D18-8EDA-B417CE1CC346}"/>
              </a:ext>
            </a:extLst>
          </p:cNvPr>
          <p:cNvSpPr>
            <a:spLocks noGrp="1"/>
          </p:cNvSpPr>
          <p:nvPr>
            <p:ph type="body" sz="quarter" idx="10" hasCustomPrompt="1"/>
          </p:nvPr>
        </p:nvSpPr>
        <p:spPr>
          <a:xfrm>
            <a:off x="451850" y="1941031"/>
            <a:ext cx="3456556"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7" name="Text Placeholder 12">
            <a:extLst>
              <a:ext uri="{FF2B5EF4-FFF2-40B4-BE49-F238E27FC236}">
                <a16:creationId xmlns:a16="http://schemas.microsoft.com/office/drawing/2014/main" id="{65286B5D-8C3D-49BC-A56B-54C3D0FBC782}"/>
              </a:ext>
            </a:extLst>
          </p:cNvPr>
          <p:cNvSpPr>
            <a:spLocks noGrp="1"/>
          </p:cNvSpPr>
          <p:nvPr>
            <p:ph type="body" sz="quarter" idx="11" hasCustomPrompt="1"/>
          </p:nvPr>
        </p:nvSpPr>
        <p:spPr>
          <a:xfrm>
            <a:off x="450000" y="2837528"/>
            <a:ext cx="3457576" cy="2986221"/>
          </a:xfrm>
        </p:spPr>
        <p:txBody>
          <a:bodyPr/>
          <a:lstStyle>
            <a:lvl1pPr marL="457200" indent="-457200">
              <a:lnSpc>
                <a:spcPct val="110000"/>
              </a:lnSpc>
              <a:buClr>
                <a:schemeClr val="tx2"/>
              </a:buClr>
              <a:defRPr>
                <a:solidFill>
                  <a:schemeClr val="tx2">
                    <a:alpha val="46000"/>
                  </a:schemeClr>
                </a:solidFill>
              </a:defRPr>
            </a:lvl1pPr>
          </a:lstStyle>
          <a:p>
            <a:pPr lvl="0"/>
            <a:r>
              <a:rPr lang="en-US" dirty="0"/>
              <a:t>Click to add text here</a:t>
            </a:r>
          </a:p>
        </p:txBody>
      </p:sp>
      <p:sp>
        <p:nvSpPr>
          <p:cNvPr id="15" name="Text Placeholder 10">
            <a:extLst>
              <a:ext uri="{FF2B5EF4-FFF2-40B4-BE49-F238E27FC236}">
                <a16:creationId xmlns:a16="http://schemas.microsoft.com/office/drawing/2014/main" id="{9C8FA9F2-E665-4A1C-AB30-847F4A2000E9}"/>
              </a:ext>
            </a:extLst>
          </p:cNvPr>
          <p:cNvSpPr>
            <a:spLocks noGrp="1"/>
          </p:cNvSpPr>
          <p:nvPr>
            <p:ph type="body" sz="quarter" idx="15" hasCustomPrompt="1"/>
          </p:nvPr>
        </p:nvSpPr>
        <p:spPr>
          <a:xfrm>
            <a:off x="4364947" y="1941031"/>
            <a:ext cx="3456556"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6" name="Text Placeholder 12">
            <a:extLst>
              <a:ext uri="{FF2B5EF4-FFF2-40B4-BE49-F238E27FC236}">
                <a16:creationId xmlns:a16="http://schemas.microsoft.com/office/drawing/2014/main" id="{3C54263D-50A7-43A8-A3BC-BE063187A830}"/>
              </a:ext>
            </a:extLst>
          </p:cNvPr>
          <p:cNvSpPr>
            <a:spLocks noGrp="1"/>
          </p:cNvSpPr>
          <p:nvPr>
            <p:ph type="body" sz="quarter" idx="16" hasCustomPrompt="1"/>
          </p:nvPr>
        </p:nvSpPr>
        <p:spPr>
          <a:xfrm>
            <a:off x="4363097" y="2837528"/>
            <a:ext cx="3457576" cy="2986221"/>
          </a:xfrm>
        </p:spPr>
        <p:txBody>
          <a:bodyPr/>
          <a:lstStyle>
            <a:lvl1pPr marL="457200" indent="-457200">
              <a:lnSpc>
                <a:spcPct val="110000"/>
              </a:lnSpc>
              <a:buClr>
                <a:schemeClr val="tx2"/>
              </a:buClr>
              <a:defRPr>
                <a:solidFill>
                  <a:schemeClr val="tx2">
                    <a:alpha val="46000"/>
                  </a:schemeClr>
                </a:solidFill>
              </a:defRPr>
            </a:lvl1pPr>
          </a:lstStyle>
          <a:p>
            <a:pPr lvl="0"/>
            <a:r>
              <a:rPr lang="en-US" dirty="0"/>
              <a:t>Click to add text here</a:t>
            </a:r>
          </a:p>
        </p:txBody>
      </p:sp>
      <p:sp>
        <p:nvSpPr>
          <p:cNvPr id="17" name="Text Placeholder 10">
            <a:extLst>
              <a:ext uri="{FF2B5EF4-FFF2-40B4-BE49-F238E27FC236}">
                <a16:creationId xmlns:a16="http://schemas.microsoft.com/office/drawing/2014/main" id="{6DD25081-6CEB-4E5B-A7E5-8100DE67323D}"/>
              </a:ext>
            </a:extLst>
          </p:cNvPr>
          <p:cNvSpPr>
            <a:spLocks noGrp="1"/>
          </p:cNvSpPr>
          <p:nvPr>
            <p:ph type="body" sz="quarter" idx="17" hasCustomPrompt="1"/>
          </p:nvPr>
        </p:nvSpPr>
        <p:spPr>
          <a:xfrm>
            <a:off x="8283594" y="1939364"/>
            <a:ext cx="3456556"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8" name="Text Placeholder 12">
            <a:extLst>
              <a:ext uri="{FF2B5EF4-FFF2-40B4-BE49-F238E27FC236}">
                <a16:creationId xmlns:a16="http://schemas.microsoft.com/office/drawing/2014/main" id="{B40E43BE-19E7-4C92-A02A-A747188A1130}"/>
              </a:ext>
            </a:extLst>
          </p:cNvPr>
          <p:cNvSpPr>
            <a:spLocks noGrp="1"/>
          </p:cNvSpPr>
          <p:nvPr>
            <p:ph type="body" sz="quarter" idx="18" hasCustomPrompt="1"/>
          </p:nvPr>
        </p:nvSpPr>
        <p:spPr>
          <a:xfrm>
            <a:off x="8282764" y="2835861"/>
            <a:ext cx="3456556" cy="2986221"/>
          </a:xfrm>
        </p:spPr>
        <p:txBody>
          <a:bodyPr/>
          <a:lstStyle>
            <a:lvl1pPr marL="457200" indent="-457200">
              <a:lnSpc>
                <a:spcPct val="110000"/>
              </a:lnSpc>
              <a:buClr>
                <a:schemeClr val="tx2"/>
              </a:buClr>
              <a:defRPr>
                <a:solidFill>
                  <a:schemeClr val="tx2">
                    <a:alpha val="46000"/>
                  </a:schemeClr>
                </a:solidFill>
              </a:defRPr>
            </a:lvl1pPr>
          </a:lstStyle>
          <a:p>
            <a:pPr lvl="0"/>
            <a:r>
              <a:rPr lang="en-US" dirty="0"/>
              <a:t>Click to add text here</a:t>
            </a:r>
          </a:p>
        </p:txBody>
      </p:sp>
      <p:sp>
        <p:nvSpPr>
          <p:cNvPr id="3" name="Date Placeholder 5">
            <a:extLst>
              <a:ext uri="{FF2B5EF4-FFF2-40B4-BE49-F238E27FC236}">
                <a16:creationId xmlns:a16="http://schemas.microsoft.com/office/drawing/2014/main" id="{0364CC8C-A596-4C30-BE97-FF78E042451D}"/>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4" name="Footer Placeholder 3">
            <a:extLst>
              <a:ext uri="{FF2B5EF4-FFF2-40B4-BE49-F238E27FC236}">
                <a16:creationId xmlns:a16="http://schemas.microsoft.com/office/drawing/2014/main" id="{716E94F2-5327-4ECE-B9D6-26CA834459B1}"/>
              </a:ext>
            </a:extLst>
          </p:cNvPr>
          <p:cNvSpPr>
            <a:spLocks noGrp="1"/>
          </p:cNvSpPr>
          <p:nvPr>
            <p:ph type="ftr" sz="quarter" idx="3"/>
          </p:nvPr>
        </p:nvSpPr>
        <p:spPr>
          <a:xfrm>
            <a:off x="4370832" y="6153912"/>
            <a:ext cx="5397056" cy="502920"/>
          </a:xfrm>
        </p:spPr>
        <p:txBody>
          <a:bodyPr/>
          <a:lstStyle/>
          <a:p>
            <a:r>
              <a:rPr lang="en-US" spc="200" dirty="0"/>
              <a:t>PRESENTATION TITLE</a:t>
            </a:r>
          </a:p>
        </p:txBody>
      </p:sp>
      <p:sp>
        <p:nvSpPr>
          <p:cNvPr id="14" name="Slide Number Placeholder 11">
            <a:extLst>
              <a:ext uri="{FF2B5EF4-FFF2-40B4-BE49-F238E27FC236}">
                <a16:creationId xmlns:a16="http://schemas.microsoft.com/office/drawing/2014/main" id="{F9BB08CB-1C70-40D7-A67C-2EF5BFFEF9C3}"/>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7838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787F79D-9EFD-4F24-B92B-3DEF507C6FC1}"/>
              </a:ext>
              <a:ext uri="{C183D7F6-B498-43B3-948B-1728B52AA6E4}">
                <adec:decorative xmlns:adec="http://schemas.microsoft.com/office/drawing/2017/decorative" val="1"/>
              </a:ext>
            </a:extLst>
          </p:cNvPr>
          <p:cNvCxnSpPr>
            <a:cxnSpLocks/>
          </p:cNvCxnSpPr>
          <p:nvPr userDrawn="1"/>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2758C89-0197-4B72-BA43-2CC4DE73F747}"/>
              </a:ext>
            </a:extLst>
          </p:cNvPr>
          <p:cNvSpPr>
            <a:spLocks noGrp="1"/>
          </p:cNvSpPr>
          <p:nvPr>
            <p:ph type="title" hasCustomPrompt="1"/>
          </p:nvPr>
        </p:nvSpPr>
        <p:spPr>
          <a:xfrm>
            <a:off x="440969" y="647377"/>
            <a:ext cx="11316056"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16" name="Text Placeholder 13">
            <a:extLst>
              <a:ext uri="{FF2B5EF4-FFF2-40B4-BE49-F238E27FC236}">
                <a16:creationId xmlns:a16="http://schemas.microsoft.com/office/drawing/2014/main" id="{37D2E7B5-A506-45AA-881E-1EF6A0EB07CC}"/>
              </a:ext>
            </a:extLst>
          </p:cNvPr>
          <p:cNvSpPr>
            <a:spLocks noGrp="1"/>
          </p:cNvSpPr>
          <p:nvPr>
            <p:ph type="body" sz="quarter" idx="11" hasCustomPrompt="1"/>
          </p:nvPr>
        </p:nvSpPr>
        <p:spPr>
          <a:xfrm>
            <a:off x="440968" y="1692923"/>
            <a:ext cx="11300287" cy="1001712"/>
          </a:xfrm>
        </p:spPr>
        <p:txBody>
          <a:bodyPr>
            <a:normAutofit/>
          </a:bodyPr>
          <a:lstStyle>
            <a:lvl1pPr marL="1944" indent="0">
              <a:buNone/>
              <a:defRPr sz="2400" i="0">
                <a:solidFill>
                  <a:schemeClr val="tx1">
                    <a:alpha val="55000"/>
                  </a:schemeClr>
                </a:solidFill>
                <a:latin typeface="+mn-lt"/>
              </a:defRPr>
            </a:lvl1pPr>
          </a:lstStyle>
          <a:p>
            <a:pPr lvl="0"/>
            <a:r>
              <a:rPr lang="en-US" dirty="0"/>
              <a:t>Click to add text</a:t>
            </a:r>
          </a:p>
        </p:txBody>
      </p:sp>
      <p:sp>
        <p:nvSpPr>
          <p:cNvPr id="25" name="Picture Placeholder 17">
            <a:extLst>
              <a:ext uri="{FF2B5EF4-FFF2-40B4-BE49-F238E27FC236}">
                <a16:creationId xmlns:a16="http://schemas.microsoft.com/office/drawing/2014/main" id="{751E77E5-BC2E-4851-A46B-1081DBFEE180}"/>
              </a:ext>
            </a:extLst>
          </p:cNvPr>
          <p:cNvSpPr>
            <a:spLocks noGrp="1"/>
          </p:cNvSpPr>
          <p:nvPr>
            <p:ph type="pic" sz="quarter" idx="12" hasCustomPrompt="1"/>
          </p:nvPr>
        </p:nvSpPr>
        <p:spPr>
          <a:xfrm>
            <a:off x="441325" y="2959100"/>
            <a:ext cx="2698750" cy="2987675"/>
          </a:xfrm>
        </p:spPr>
        <p:txBody>
          <a:bodyPr/>
          <a:lstStyle>
            <a:lvl1pPr marL="1944" indent="0" algn="ctr">
              <a:buNone/>
              <a:defRPr/>
            </a:lvl1pPr>
          </a:lstStyle>
          <a:p>
            <a:r>
              <a:rPr lang="en-US" dirty="0"/>
              <a:t>Insert photo here</a:t>
            </a:r>
          </a:p>
        </p:txBody>
      </p:sp>
      <p:sp>
        <p:nvSpPr>
          <p:cNvPr id="26" name="Picture Placeholder 19">
            <a:extLst>
              <a:ext uri="{FF2B5EF4-FFF2-40B4-BE49-F238E27FC236}">
                <a16:creationId xmlns:a16="http://schemas.microsoft.com/office/drawing/2014/main" id="{5ADD8D61-5FF6-4FF8-A853-94978CE2BF08}"/>
              </a:ext>
            </a:extLst>
          </p:cNvPr>
          <p:cNvSpPr>
            <a:spLocks noGrp="1"/>
          </p:cNvSpPr>
          <p:nvPr>
            <p:ph type="pic" sz="quarter" idx="13" hasCustomPrompt="1"/>
          </p:nvPr>
        </p:nvSpPr>
        <p:spPr>
          <a:xfrm>
            <a:off x="3319463" y="2959100"/>
            <a:ext cx="2690812" cy="2987675"/>
          </a:xfrm>
        </p:spPr>
        <p:txBody>
          <a:bodyPr/>
          <a:lstStyle>
            <a:lvl1pPr marL="1944" indent="0" algn="ctr">
              <a:buNone/>
              <a:defRPr/>
            </a:lvl1pPr>
          </a:lstStyle>
          <a:p>
            <a:r>
              <a:rPr lang="en-US" dirty="0"/>
              <a:t>Insert photo here</a:t>
            </a:r>
          </a:p>
        </p:txBody>
      </p:sp>
      <p:sp>
        <p:nvSpPr>
          <p:cNvPr id="27" name="Picture Placeholder 21">
            <a:extLst>
              <a:ext uri="{FF2B5EF4-FFF2-40B4-BE49-F238E27FC236}">
                <a16:creationId xmlns:a16="http://schemas.microsoft.com/office/drawing/2014/main" id="{7217B0CF-D153-4F21-B2F3-3736BFEE8B20}"/>
              </a:ext>
            </a:extLst>
          </p:cNvPr>
          <p:cNvSpPr>
            <a:spLocks noGrp="1"/>
          </p:cNvSpPr>
          <p:nvPr>
            <p:ph type="pic" sz="quarter" idx="14" hasCustomPrompt="1"/>
          </p:nvPr>
        </p:nvSpPr>
        <p:spPr>
          <a:xfrm>
            <a:off x="6189663" y="2959100"/>
            <a:ext cx="2689225" cy="2987675"/>
          </a:xfrm>
        </p:spPr>
        <p:txBody>
          <a:bodyPr/>
          <a:lstStyle>
            <a:lvl1pPr marL="1944" indent="0" algn="ctr">
              <a:buNone/>
              <a:defRPr/>
            </a:lvl1pPr>
          </a:lstStyle>
          <a:p>
            <a:r>
              <a:rPr lang="en-US" dirty="0"/>
              <a:t>Insert photo here</a:t>
            </a:r>
          </a:p>
        </p:txBody>
      </p:sp>
      <p:sp>
        <p:nvSpPr>
          <p:cNvPr id="28" name="Picture Placeholder 23">
            <a:extLst>
              <a:ext uri="{FF2B5EF4-FFF2-40B4-BE49-F238E27FC236}">
                <a16:creationId xmlns:a16="http://schemas.microsoft.com/office/drawing/2014/main" id="{46C9A6A5-13C0-4A42-B695-F3511DCA96A4}"/>
              </a:ext>
            </a:extLst>
          </p:cNvPr>
          <p:cNvSpPr>
            <a:spLocks noGrp="1"/>
          </p:cNvSpPr>
          <p:nvPr>
            <p:ph type="pic" sz="quarter" idx="15" hasCustomPrompt="1"/>
          </p:nvPr>
        </p:nvSpPr>
        <p:spPr>
          <a:xfrm>
            <a:off x="9058275" y="2959100"/>
            <a:ext cx="2698750" cy="2987675"/>
          </a:xfrm>
        </p:spPr>
        <p:txBody>
          <a:bodyPr/>
          <a:lstStyle>
            <a:lvl1pPr marL="1944" indent="0" algn="ctr">
              <a:buNone/>
              <a:defRPr/>
            </a:lvl1pPr>
          </a:lstStyle>
          <a:p>
            <a:r>
              <a:rPr lang="en-US" dirty="0"/>
              <a:t>Insert photo here</a:t>
            </a:r>
          </a:p>
        </p:txBody>
      </p:sp>
      <p:sp>
        <p:nvSpPr>
          <p:cNvPr id="10" name="Date Placeholder 5">
            <a:extLst>
              <a:ext uri="{FF2B5EF4-FFF2-40B4-BE49-F238E27FC236}">
                <a16:creationId xmlns:a16="http://schemas.microsoft.com/office/drawing/2014/main" id="{DD1D6B44-0E3B-4C46-B068-14568BF01DF7}"/>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11" name="Footer Placeholder 3">
            <a:extLst>
              <a:ext uri="{FF2B5EF4-FFF2-40B4-BE49-F238E27FC236}">
                <a16:creationId xmlns:a16="http://schemas.microsoft.com/office/drawing/2014/main" id="{FB72C5E2-290F-4D02-842B-932296C10DF0}"/>
              </a:ext>
            </a:extLst>
          </p:cNvPr>
          <p:cNvSpPr>
            <a:spLocks noGrp="1"/>
          </p:cNvSpPr>
          <p:nvPr>
            <p:ph type="ftr" sz="quarter" idx="3"/>
          </p:nvPr>
        </p:nvSpPr>
        <p:spPr>
          <a:xfrm>
            <a:off x="4370832" y="6153912"/>
            <a:ext cx="5397056" cy="502920"/>
          </a:xfrm>
        </p:spPr>
        <p:txBody>
          <a:bodyPr/>
          <a:lstStyle/>
          <a:p>
            <a:r>
              <a:rPr lang="en-US" spc="200" dirty="0"/>
              <a:t>PRESENTATION TITLE</a:t>
            </a:r>
          </a:p>
        </p:txBody>
      </p:sp>
      <p:sp>
        <p:nvSpPr>
          <p:cNvPr id="14" name="Slide Number Placeholder 11">
            <a:extLst>
              <a:ext uri="{FF2B5EF4-FFF2-40B4-BE49-F238E27FC236}">
                <a16:creationId xmlns:a16="http://schemas.microsoft.com/office/drawing/2014/main" id="{E3152744-4FDB-4426-90C5-B204EE645EFA}"/>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386323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r>
              <a:rPr lang="en-US"/>
              <a:t>2/2/20XX</a:t>
            </a:r>
            <a:endParaRPr lang="en-US" dirty="0"/>
          </a:p>
        </p:txBody>
      </p: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PRESENTATION TITLE</a:t>
            </a:r>
          </a:p>
        </p:txBody>
      </p:sp>
      <p:sp>
        <p:nvSpPr>
          <p:cNvPr id="7" name="Slide Number Placeholder 11">
            <a:extLst>
              <a:ext uri="{FF2B5EF4-FFF2-40B4-BE49-F238E27FC236}">
                <a16:creationId xmlns:a16="http://schemas.microsoft.com/office/drawing/2014/main" id="{A7C3E5E6-3D65-419E-9CE7-1BEC4CB37EA2}"/>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814441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5B1C5-A2D8-77B1-10E1-3DE17A450E21}"/>
              </a:ext>
            </a:extLst>
          </p:cNvPr>
          <p:cNvSpPr>
            <a:spLocks noGrp="1"/>
          </p:cNvSpPr>
          <p:nvPr>
            <p:ph type="dt" sz="half" idx="10"/>
          </p:nvPr>
        </p:nvSpPr>
        <p:spPr/>
        <p:txBody>
          <a:bodyPr/>
          <a:lstStyle/>
          <a:p>
            <a:pPr lvl="0"/>
            <a:fld id="{5C34CD27-6BC3-47D8-996D-0875E90839D4}" type="datetime1">
              <a:rPr lang="en-US" smtClean="0"/>
              <a:pPr lvl="0"/>
              <a:t>8/8/2024</a:t>
            </a:fld>
            <a:endParaRPr lang="en-US"/>
          </a:p>
        </p:txBody>
      </p:sp>
      <p:sp>
        <p:nvSpPr>
          <p:cNvPr id="3" name="Footer Placeholder 2">
            <a:extLst>
              <a:ext uri="{FF2B5EF4-FFF2-40B4-BE49-F238E27FC236}">
                <a16:creationId xmlns:a16="http://schemas.microsoft.com/office/drawing/2014/main" id="{601643E4-3D8C-D365-33AE-4A67EA2E99A0}"/>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917AE40C-49C8-D462-F56E-BF299BA176CB}"/>
              </a:ext>
            </a:extLst>
          </p:cNvPr>
          <p:cNvSpPr>
            <a:spLocks noGrp="1"/>
          </p:cNvSpPr>
          <p:nvPr>
            <p:ph type="sldNum" sz="quarter" idx="12"/>
          </p:nvPr>
        </p:nvSpPr>
        <p:spPr/>
        <p:txBody>
          <a:bodyPr/>
          <a:lstStyle/>
          <a:p>
            <a:pPr lvl="0"/>
            <a:fld id="{DD222A67-B1DB-481C-B2DC-8BB1B7576252}" type="slidenum">
              <a:t>‹#›</a:t>
            </a:fld>
            <a:endParaRPr lang="en-US"/>
          </a:p>
        </p:txBody>
      </p:sp>
    </p:spTree>
    <p:extLst>
      <p:ext uri="{BB962C8B-B14F-4D97-AF65-F5344CB8AC3E}">
        <p14:creationId xmlns:p14="http://schemas.microsoft.com/office/powerpoint/2010/main" val="205173096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0109-2740-0458-99B9-62B1AD3BE93C}"/>
              </a:ext>
            </a:extLst>
          </p:cNvPr>
          <p:cNvSpPr>
            <a:spLocks noGrp="1"/>
          </p:cNvSpPr>
          <p:nvPr>
            <p:ph type="ctrTitle"/>
          </p:nvPr>
        </p:nvSpPr>
        <p:spPr>
          <a:xfrm>
            <a:off x="1524398" y="1122363"/>
            <a:ext cx="9143206"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6F2135-75B9-B3AF-394F-AC682BDD8F5A}"/>
              </a:ext>
            </a:extLst>
          </p:cNvPr>
          <p:cNvSpPr>
            <a:spLocks noGrp="1"/>
          </p:cNvSpPr>
          <p:nvPr>
            <p:ph type="subTitle" idx="1"/>
          </p:nvPr>
        </p:nvSpPr>
        <p:spPr>
          <a:xfrm>
            <a:off x="1524398" y="3602038"/>
            <a:ext cx="91432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E512B-EE73-4E15-0CB3-A3F6640EF63C}"/>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5" name="Footer Placeholder 4">
            <a:extLst>
              <a:ext uri="{FF2B5EF4-FFF2-40B4-BE49-F238E27FC236}">
                <a16:creationId xmlns:a16="http://schemas.microsoft.com/office/drawing/2014/main" id="{A8F6C6FF-35D5-25EC-CBF2-DAB67692FD9E}"/>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266A2CE-1441-2E31-15D4-ECED9180E1F8}"/>
              </a:ext>
            </a:extLst>
          </p:cNvPr>
          <p:cNvSpPr>
            <a:spLocks noGrp="1"/>
          </p:cNvSpPr>
          <p:nvPr>
            <p:ph type="sldNum" sz="quarter" idx="12"/>
          </p:nvPr>
        </p:nvSpPr>
        <p:spPr/>
        <p:txBody>
          <a:bodyPr/>
          <a:lstStyle/>
          <a:p>
            <a:pPr lvl="0"/>
            <a:fld id="{B5E66031-3310-4FB8-86E3-CCBEBA8D03F8}" type="slidenum">
              <a:t>‹#›</a:t>
            </a:fld>
            <a:endParaRPr lang="en-US"/>
          </a:p>
        </p:txBody>
      </p:sp>
    </p:spTree>
    <p:extLst>
      <p:ext uri="{BB962C8B-B14F-4D97-AF65-F5344CB8AC3E}">
        <p14:creationId xmlns:p14="http://schemas.microsoft.com/office/powerpoint/2010/main" val="971973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061C-0BDC-FA1A-3513-1FE4C75CB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A8884-9DD8-CE21-AA3D-7367ED7256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5E4C2-2FE0-948D-1BDD-A1AD1F53F261}"/>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5" name="Footer Placeholder 4">
            <a:extLst>
              <a:ext uri="{FF2B5EF4-FFF2-40B4-BE49-F238E27FC236}">
                <a16:creationId xmlns:a16="http://schemas.microsoft.com/office/drawing/2014/main" id="{2DC2AD6B-10D5-5387-9A25-23D7187956A0}"/>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4849BBF9-49CF-E72A-FC55-33F25A8C643C}"/>
              </a:ext>
            </a:extLst>
          </p:cNvPr>
          <p:cNvSpPr>
            <a:spLocks noGrp="1"/>
          </p:cNvSpPr>
          <p:nvPr>
            <p:ph type="sldNum" sz="quarter" idx="12"/>
          </p:nvPr>
        </p:nvSpPr>
        <p:spPr/>
        <p:txBody>
          <a:bodyPr/>
          <a:lstStyle/>
          <a:p>
            <a:pPr lvl="0"/>
            <a:fld id="{47D32784-8C3A-46F7-ABDA-B24C2432C04C}" type="slidenum">
              <a:t>‹#›</a:t>
            </a:fld>
            <a:endParaRPr lang="en-US"/>
          </a:p>
        </p:txBody>
      </p:sp>
    </p:spTree>
    <p:extLst>
      <p:ext uri="{BB962C8B-B14F-4D97-AF65-F5344CB8AC3E}">
        <p14:creationId xmlns:p14="http://schemas.microsoft.com/office/powerpoint/2010/main" val="3001056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A024-FEA7-8B97-53EE-19F4C8BBF967}"/>
              </a:ext>
            </a:extLst>
          </p:cNvPr>
          <p:cNvSpPr>
            <a:spLocks noGrp="1"/>
          </p:cNvSpPr>
          <p:nvPr>
            <p:ph type="title"/>
          </p:nvPr>
        </p:nvSpPr>
        <p:spPr>
          <a:xfrm>
            <a:off x="832067" y="1709739"/>
            <a:ext cx="10515163"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9EACE3-AB5A-0E12-A085-F765E10B9050}"/>
              </a:ext>
            </a:extLst>
          </p:cNvPr>
          <p:cNvSpPr>
            <a:spLocks noGrp="1"/>
          </p:cNvSpPr>
          <p:nvPr>
            <p:ph type="body" idx="1"/>
          </p:nvPr>
        </p:nvSpPr>
        <p:spPr>
          <a:xfrm>
            <a:off x="832067" y="4589464"/>
            <a:ext cx="105151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2CDE6E-5ADB-58AE-D542-9779DD36275B}"/>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5" name="Footer Placeholder 4">
            <a:extLst>
              <a:ext uri="{FF2B5EF4-FFF2-40B4-BE49-F238E27FC236}">
                <a16:creationId xmlns:a16="http://schemas.microsoft.com/office/drawing/2014/main" id="{72E0AAB9-B0D5-EFB9-F26F-A91836DB6E40}"/>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3C5B9150-AAA3-5EBD-B246-1BC6789481E8}"/>
              </a:ext>
            </a:extLst>
          </p:cNvPr>
          <p:cNvSpPr>
            <a:spLocks noGrp="1"/>
          </p:cNvSpPr>
          <p:nvPr>
            <p:ph type="sldNum" sz="quarter" idx="12"/>
          </p:nvPr>
        </p:nvSpPr>
        <p:spPr/>
        <p:txBody>
          <a:bodyPr/>
          <a:lstStyle/>
          <a:p>
            <a:pPr lvl="0"/>
            <a:fld id="{EB18A03E-6116-41FA-8F82-1943676DC5D3}" type="slidenum">
              <a:t>‹#›</a:t>
            </a:fld>
            <a:endParaRPr lang="en-US"/>
          </a:p>
        </p:txBody>
      </p:sp>
    </p:spTree>
    <p:extLst>
      <p:ext uri="{BB962C8B-B14F-4D97-AF65-F5344CB8AC3E}">
        <p14:creationId xmlns:p14="http://schemas.microsoft.com/office/powerpoint/2010/main" val="2343325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DFA9A-36A1-70F7-8959-EFDC4954B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88742D-E746-E2AD-898D-7D28691EAC56}"/>
              </a:ext>
            </a:extLst>
          </p:cNvPr>
          <p:cNvSpPr>
            <a:spLocks noGrp="1"/>
          </p:cNvSpPr>
          <p:nvPr>
            <p:ph sz="half" idx="1"/>
          </p:nvPr>
        </p:nvSpPr>
        <p:spPr>
          <a:xfrm>
            <a:off x="676451" y="2160588"/>
            <a:ext cx="4222263" cy="387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90515A-670B-FDDA-1FA8-43D65D7A1B55}"/>
              </a:ext>
            </a:extLst>
          </p:cNvPr>
          <p:cNvSpPr>
            <a:spLocks noGrp="1"/>
          </p:cNvSpPr>
          <p:nvPr>
            <p:ph sz="half" idx="2"/>
          </p:nvPr>
        </p:nvSpPr>
        <p:spPr>
          <a:xfrm>
            <a:off x="5051153" y="2160588"/>
            <a:ext cx="4222262" cy="387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E5D8BA-64F1-2FA6-2EC1-3D5A47380804}"/>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6" name="Footer Placeholder 5">
            <a:extLst>
              <a:ext uri="{FF2B5EF4-FFF2-40B4-BE49-F238E27FC236}">
                <a16:creationId xmlns:a16="http://schemas.microsoft.com/office/drawing/2014/main" id="{6CB1DE9B-7176-916F-8284-E080DAD6DCED}"/>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7BFB1662-8743-68A6-7B70-AE115D8B4FD2}"/>
              </a:ext>
            </a:extLst>
          </p:cNvPr>
          <p:cNvSpPr>
            <a:spLocks noGrp="1"/>
          </p:cNvSpPr>
          <p:nvPr>
            <p:ph type="sldNum" sz="quarter" idx="12"/>
          </p:nvPr>
        </p:nvSpPr>
        <p:spPr/>
        <p:txBody>
          <a:bodyPr/>
          <a:lstStyle/>
          <a:p>
            <a:pPr lvl="0"/>
            <a:fld id="{3A8C3851-7DB6-4378-9C2B-C7004A67C874}" type="slidenum">
              <a:t>‹#›</a:t>
            </a:fld>
            <a:endParaRPr lang="en-US"/>
          </a:p>
        </p:txBody>
      </p:sp>
    </p:spTree>
    <p:extLst>
      <p:ext uri="{BB962C8B-B14F-4D97-AF65-F5344CB8AC3E}">
        <p14:creationId xmlns:p14="http://schemas.microsoft.com/office/powerpoint/2010/main" val="617597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9841-7ABD-AAB3-B440-F9CF7DE43561}"/>
              </a:ext>
            </a:extLst>
          </p:cNvPr>
          <p:cNvSpPr>
            <a:spLocks noGrp="1"/>
          </p:cNvSpPr>
          <p:nvPr>
            <p:ph type="title"/>
          </p:nvPr>
        </p:nvSpPr>
        <p:spPr>
          <a:xfrm>
            <a:off x="840007" y="365126"/>
            <a:ext cx="1051516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F95E7-5EA0-C21C-7D65-01926B69DFE7}"/>
              </a:ext>
            </a:extLst>
          </p:cNvPr>
          <p:cNvSpPr>
            <a:spLocks noGrp="1"/>
          </p:cNvSpPr>
          <p:nvPr>
            <p:ph type="body" idx="1"/>
          </p:nvPr>
        </p:nvSpPr>
        <p:spPr>
          <a:xfrm>
            <a:off x="840007" y="1681163"/>
            <a:ext cx="51575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114FBD-C41C-CB46-A1A2-AFFE7DE0869E}"/>
              </a:ext>
            </a:extLst>
          </p:cNvPr>
          <p:cNvSpPr>
            <a:spLocks noGrp="1"/>
          </p:cNvSpPr>
          <p:nvPr>
            <p:ph sz="half" idx="2"/>
          </p:nvPr>
        </p:nvSpPr>
        <p:spPr>
          <a:xfrm>
            <a:off x="840007" y="2505075"/>
            <a:ext cx="51575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EA6CE-7F64-56A2-3B06-665BC98B3437}"/>
              </a:ext>
            </a:extLst>
          </p:cNvPr>
          <p:cNvSpPr>
            <a:spLocks noGrp="1"/>
          </p:cNvSpPr>
          <p:nvPr>
            <p:ph type="body" sz="quarter" idx="3"/>
          </p:nvPr>
        </p:nvSpPr>
        <p:spPr>
          <a:xfrm>
            <a:off x="6172220" y="1681163"/>
            <a:ext cx="51829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153B01-D67A-6A66-7C5A-ED8D173354EF}"/>
              </a:ext>
            </a:extLst>
          </p:cNvPr>
          <p:cNvSpPr>
            <a:spLocks noGrp="1"/>
          </p:cNvSpPr>
          <p:nvPr>
            <p:ph sz="quarter" idx="4"/>
          </p:nvPr>
        </p:nvSpPr>
        <p:spPr>
          <a:xfrm>
            <a:off x="6172220" y="2505075"/>
            <a:ext cx="518295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0042C-B220-C075-E01B-943346B25955}"/>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8" name="Footer Placeholder 7">
            <a:extLst>
              <a:ext uri="{FF2B5EF4-FFF2-40B4-BE49-F238E27FC236}">
                <a16:creationId xmlns:a16="http://schemas.microsoft.com/office/drawing/2014/main" id="{C32BEE78-963D-CD11-6703-B3D68FF59F62}"/>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34D23730-C9EF-E5B9-540A-6A69CCB2C1A2}"/>
              </a:ext>
            </a:extLst>
          </p:cNvPr>
          <p:cNvSpPr>
            <a:spLocks noGrp="1"/>
          </p:cNvSpPr>
          <p:nvPr>
            <p:ph type="sldNum" sz="quarter" idx="12"/>
          </p:nvPr>
        </p:nvSpPr>
        <p:spPr/>
        <p:txBody>
          <a:bodyPr/>
          <a:lstStyle/>
          <a:p>
            <a:pPr lvl="0"/>
            <a:fld id="{B7A576AE-F9A2-478D-A85E-9D0C22FDDAF7}" type="slidenum">
              <a:t>‹#›</a:t>
            </a:fld>
            <a:endParaRPr lang="en-US"/>
          </a:p>
        </p:txBody>
      </p:sp>
    </p:spTree>
    <p:extLst>
      <p:ext uri="{BB962C8B-B14F-4D97-AF65-F5344CB8AC3E}">
        <p14:creationId xmlns:p14="http://schemas.microsoft.com/office/powerpoint/2010/main" val="196777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0307A1A-4AC6-459C-9531-704CF376725C}"/>
              </a:ext>
              <a:ext uri="{C183D7F6-B498-43B3-948B-1728B52AA6E4}">
                <adec:decorative xmlns:adec="http://schemas.microsoft.com/office/drawing/2017/decorative" val="1"/>
              </a:ext>
            </a:extLst>
          </p:cNvPr>
          <p:cNvCxnSpPr/>
          <p:nvPr userDrawn="1"/>
        </p:nvCxnSpPr>
        <p:spPr>
          <a:xfrm>
            <a:off x="75276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D2BF6B-AD6F-4BC9-B5A6-BC7741CD0374}"/>
              </a:ext>
            </a:extLst>
          </p:cNvPr>
          <p:cNvSpPr>
            <a:spLocks noGrp="1"/>
          </p:cNvSpPr>
          <p:nvPr>
            <p:ph type="title" hasCustomPrompt="1"/>
          </p:nvPr>
        </p:nvSpPr>
        <p:spPr>
          <a:xfrm>
            <a:off x="447675" y="227011"/>
            <a:ext cx="6860946" cy="2954337"/>
          </a:xfrm>
        </p:spPr>
        <p:txBody>
          <a:bodyPr>
            <a:normAutofit/>
          </a:bodyPr>
          <a:lstStyle>
            <a:lvl1pPr>
              <a:spcBef>
                <a:spcPts val="1000"/>
              </a:spcBef>
              <a:defRPr sz="4400">
                <a:solidFill>
                  <a:schemeClr val="tx1"/>
                </a:solidFill>
              </a:defRPr>
            </a:lvl1pPr>
          </a:lstStyle>
          <a:p>
            <a:r>
              <a:rPr lang="en-US" dirty="0"/>
              <a:t>Click to add title</a:t>
            </a:r>
          </a:p>
        </p:txBody>
      </p:sp>
      <p:sp>
        <p:nvSpPr>
          <p:cNvPr id="15" name="Picture Placeholder 11">
            <a:extLst>
              <a:ext uri="{FF2B5EF4-FFF2-40B4-BE49-F238E27FC236}">
                <a16:creationId xmlns:a16="http://schemas.microsoft.com/office/drawing/2014/main" id="{8FB06AF1-CFEB-40E6-A617-E9CA5CF8B66D}"/>
              </a:ext>
            </a:extLst>
          </p:cNvPr>
          <p:cNvSpPr>
            <a:spLocks noGrp="1"/>
          </p:cNvSpPr>
          <p:nvPr>
            <p:ph type="pic" sz="quarter" idx="10" hasCustomPrompt="1"/>
          </p:nvPr>
        </p:nvSpPr>
        <p:spPr>
          <a:xfrm>
            <a:off x="447675" y="3643313"/>
            <a:ext cx="3227388" cy="2771775"/>
          </a:xfrm>
        </p:spPr>
        <p:txBody>
          <a:bodyPr/>
          <a:lstStyle>
            <a:lvl1pPr marL="1944" indent="0" algn="ctr">
              <a:buNone/>
              <a:defRPr/>
            </a:lvl1pPr>
          </a:lstStyle>
          <a:p>
            <a:r>
              <a:rPr lang="en-US" dirty="0"/>
              <a:t>Insert photo here</a:t>
            </a:r>
          </a:p>
        </p:txBody>
      </p:sp>
      <p:sp>
        <p:nvSpPr>
          <p:cNvPr id="16" name="Picture Placeholder 13">
            <a:extLst>
              <a:ext uri="{FF2B5EF4-FFF2-40B4-BE49-F238E27FC236}">
                <a16:creationId xmlns:a16="http://schemas.microsoft.com/office/drawing/2014/main" id="{62D71E4C-2705-4622-887B-1F1262DB9127}"/>
              </a:ext>
            </a:extLst>
          </p:cNvPr>
          <p:cNvSpPr>
            <a:spLocks noGrp="1"/>
          </p:cNvSpPr>
          <p:nvPr>
            <p:ph type="pic" sz="quarter" idx="11" hasCustomPrompt="1"/>
          </p:nvPr>
        </p:nvSpPr>
        <p:spPr>
          <a:xfrm>
            <a:off x="3849688" y="3643313"/>
            <a:ext cx="3233737" cy="2771775"/>
          </a:xfrm>
        </p:spPr>
        <p:txBody>
          <a:bodyPr/>
          <a:lstStyle>
            <a:lvl1pPr marL="1944" indent="0" algn="ctr">
              <a:buNone/>
              <a:defRPr/>
            </a:lvl1pPr>
          </a:lstStyle>
          <a:p>
            <a:r>
              <a:rPr lang="en-US" dirty="0"/>
              <a:t>Insert photo here</a:t>
            </a:r>
          </a:p>
        </p:txBody>
      </p:sp>
      <p:sp>
        <p:nvSpPr>
          <p:cNvPr id="7" name="Content Placeholder 2">
            <a:extLst>
              <a:ext uri="{FF2B5EF4-FFF2-40B4-BE49-F238E27FC236}">
                <a16:creationId xmlns:a16="http://schemas.microsoft.com/office/drawing/2014/main" id="{5431B6C7-1096-4AD3-9D48-AA45F0B2185D}"/>
              </a:ext>
            </a:extLst>
          </p:cNvPr>
          <p:cNvSpPr>
            <a:spLocks noGrp="1"/>
          </p:cNvSpPr>
          <p:nvPr>
            <p:ph idx="1"/>
          </p:nvPr>
        </p:nvSpPr>
        <p:spPr>
          <a:xfrm>
            <a:off x="7966800" y="383764"/>
            <a:ext cx="3312000" cy="6031435"/>
          </a:xfrm>
        </p:spPr>
        <p:txBody>
          <a:bodyPr>
            <a:normAutofit/>
          </a:bodyPr>
          <a:lstStyle>
            <a:lvl1pPr>
              <a:lnSpc>
                <a:spcPct val="100000"/>
              </a:lnSpc>
              <a:defRPr sz="2400"/>
            </a:lvl1pPr>
          </a:lstStyle>
          <a:p>
            <a:pPr lvl="0"/>
            <a:r>
              <a:rPr lang="en-US"/>
              <a:t>Click to edit Master text styles</a:t>
            </a:r>
          </a:p>
        </p:txBody>
      </p:sp>
      <p:sp>
        <p:nvSpPr>
          <p:cNvPr id="9" name="Date Placeholder 9">
            <a:extLst>
              <a:ext uri="{FF2B5EF4-FFF2-40B4-BE49-F238E27FC236}">
                <a16:creationId xmlns:a16="http://schemas.microsoft.com/office/drawing/2014/main" id="{3C3DC7A9-2932-431E-8EC0-CFA4B2CF6493}"/>
              </a:ext>
            </a:extLst>
          </p:cNvPr>
          <p:cNvSpPr>
            <a:spLocks noGrp="1"/>
          </p:cNvSpPr>
          <p:nvPr>
            <p:ph type="dt" sz="half" idx="2"/>
          </p:nvPr>
        </p:nvSpPr>
        <p:spPr>
          <a:xfrm rot="5400000">
            <a:off x="10299675" y="1584976"/>
            <a:ext cx="2772000" cy="502920"/>
          </a:xfrm>
        </p:spPr>
        <p:txBody>
          <a:bodyPr tIns="180000" rIns="180000" bIns="180000"/>
          <a:lstStyle>
            <a:lvl1pPr>
              <a:defRPr/>
            </a:lvl1pPr>
          </a:lstStyle>
          <a:p>
            <a:r>
              <a:rPr lang="en-US"/>
              <a:t>2/2/20XX</a:t>
            </a:r>
            <a:endParaRPr lang="en-US" dirty="0"/>
          </a:p>
        </p:txBody>
      </p:sp>
      <p:sp>
        <p:nvSpPr>
          <p:cNvPr id="8" name="Footer Placeholder 10">
            <a:extLst>
              <a:ext uri="{FF2B5EF4-FFF2-40B4-BE49-F238E27FC236}">
                <a16:creationId xmlns:a16="http://schemas.microsoft.com/office/drawing/2014/main" id="{A97579B5-432F-4A2F-A65A-D2FACF71A351}"/>
              </a:ext>
            </a:extLst>
          </p:cNvPr>
          <p:cNvSpPr>
            <a:spLocks noGrp="1"/>
          </p:cNvSpPr>
          <p:nvPr>
            <p:ph type="ftr" sz="quarter" idx="3"/>
          </p:nvPr>
        </p:nvSpPr>
        <p:spPr>
          <a:xfrm rot="5400000">
            <a:off x="10216875" y="4439775"/>
            <a:ext cx="2937600" cy="502920"/>
          </a:xfrm>
        </p:spPr>
        <p:txBody>
          <a:bodyPr tIns="180000" rIns="180000" bIns="180000"/>
          <a:lstStyle/>
          <a:p>
            <a:r>
              <a:rPr lang="en-US" spc="200" dirty="0"/>
              <a:t>PRESENTATION TITLE</a:t>
            </a:r>
          </a:p>
        </p:txBody>
      </p:sp>
      <p:sp>
        <p:nvSpPr>
          <p:cNvPr id="14" name="Slide Number Placeholder 11">
            <a:extLst>
              <a:ext uri="{FF2B5EF4-FFF2-40B4-BE49-F238E27FC236}">
                <a16:creationId xmlns:a16="http://schemas.microsoft.com/office/drawing/2014/main" id="{F320B19E-E872-42A8-AA5D-7F84287BD009}"/>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302974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086C-F8C2-F93B-1EE5-11235EEDCB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C1FC9-CCEC-D634-C7C3-CF4703BD32C0}"/>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4" name="Footer Placeholder 3">
            <a:extLst>
              <a:ext uri="{FF2B5EF4-FFF2-40B4-BE49-F238E27FC236}">
                <a16:creationId xmlns:a16="http://schemas.microsoft.com/office/drawing/2014/main" id="{223D0E6B-091D-0EF7-59C3-C730EF908D01}"/>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86B8BD7A-0AB2-33F1-8216-59BEDB72A51E}"/>
              </a:ext>
            </a:extLst>
          </p:cNvPr>
          <p:cNvSpPr>
            <a:spLocks noGrp="1"/>
          </p:cNvSpPr>
          <p:nvPr>
            <p:ph type="sldNum" sz="quarter" idx="12"/>
          </p:nvPr>
        </p:nvSpPr>
        <p:spPr/>
        <p:txBody>
          <a:bodyPr/>
          <a:lstStyle/>
          <a:p>
            <a:pPr lvl="0"/>
            <a:fld id="{687656AF-6DBF-41E6-B258-F3C5F74FD2A2}" type="slidenum">
              <a:t>‹#›</a:t>
            </a:fld>
            <a:endParaRPr lang="en-US"/>
          </a:p>
        </p:txBody>
      </p:sp>
    </p:spTree>
    <p:extLst>
      <p:ext uri="{BB962C8B-B14F-4D97-AF65-F5344CB8AC3E}">
        <p14:creationId xmlns:p14="http://schemas.microsoft.com/office/powerpoint/2010/main" val="1142538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F6A96F-D9EB-FA54-4945-C8D99D2FB743}"/>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3" name="Footer Placeholder 2">
            <a:extLst>
              <a:ext uri="{FF2B5EF4-FFF2-40B4-BE49-F238E27FC236}">
                <a16:creationId xmlns:a16="http://schemas.microsoft.com/office/drawing/2014/main" id="{20BEEE20-18D7-F0B2-B936-F38E997A9E1F}"/>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EF6FE902-C208-E093-1BE0-3D9A2AEDC033}"/>
              </a:ext>
            </a:extLst>
          </p:cNvPr>
          <p:cNvSpPr>
            <a:spLocks noGrp="1"/>
          </p:cNvSpPr>
          <p:nvPr>
            <p:ph type="sldNum" sz="quarter" idx="12"/>
          </p:nvPr>
        </p:nvSpPr>
        <p:spPr/>
        <p:txBody>
          <a:bodyPr/>
          <a:lstStyle/>
          <a:p>
            <a:pPr lvl="0"/>
            <a:fld id="{C9109E12-D82B-4879-BE07-9D9093C33423}" type="slidenum">
              <a:t>‹#›</a:t>
            </a:fld>
            <a:endParaRPr lang="en-US"/>
          </a:p>
        </p:txBody>
      </p:sp>
    </p:spTree>
    <p:extLst>
      <p:ext uri="{BB962C8B-B14F-4D97-AF65-F5344CB8AC3E}">
        <p14:creationId xmlns:p14="http://schemas.microsoft.com/office/powerpoint/2010/main" val="225959914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F0AC-EBCA-D318-A0D0-B7631FE236EA}"/>
              </a:ext>
            </a:extLst>
          </p:cNvPr>
          <p:cNvSpPr>
            <a:spLocks noGrp="1"/>
          </p:cNvSpPr>
          <p:nvPr>
            <p:ph type="title"/>
          </p:nvPr>
        </p:nvSpPr>
        <p:spPr>
          <a:xfrm>
            <a:off x="840007" y="457200"/>
            <a:ext cx="3931674"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EFCE1D-0A7D-68BC-6FFF-8DC53865394B}"/>
              </a:ext>
            </a:extLst>
          </p:cNvPr>
          <p:cNvSpPr>
            <a:spLocks noGrp="1"/>
          </p:cNvSpPr>
          <p:nvPr>
            <p:ph idx="1"/>
          </p:nvPr>
        </p:nvSpPr>
        <p:spPr>
          <a:xfrm>
            <a:off x="5182950" y="987426"/>
            <a:ext cx="617222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46109-3942-84A4-310A-5FB572C6C5FA}"/>
              </a:ext>
            </a:extLst>
          </p:cNvPr>
          <p:cNvSpPr>
            <a:spLocks noGrp="1"/>
          </p:cNvSpPr>
          <p:nvPr>
            <p:ph type="body" sz="half" idx="2"/>
          </p:nvPr>
        </p:nvSpPr>
        <p:spPr>
          <a:xfrm>
            <a:off x="840007" y="2057400"/>
            <a:ext cx="39316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572B2-01C0-A2B4-CB95-1FEB78EA1EED}"/>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6" name="Footer Placeholder 5">
            <a:extLst>
              <a:ext uri="{FF2B5EF4-FFF2-40B4-BE49-F238E27FC236}">
                <a16:creationId xmlns:a16="http://schemas.microsoft.com/office/drawing/2014/main" id="{C80878AE-FE3A-F9E5-AF47-005B5E422A38}"/>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98CFF31C-4A7A-4876-EBDA-C10FE141A9F8}"/>
              </a:ext>
            </a:extLst>
          </p:cNvPr>
          <p:cNvSpPr>
            <a:spLocks noGrp="1"/>
          </p:cNvSpPr>
          <p:nvPr>
            <p:ph type="sldNum" sz="quarter" idx="12"/>
          </p:nvPr>
        </p:nvSpPr>
        <p:spPr/>
        <p:txBody>
          <a:bodyPr/>
          <a:lstStyle/>
          <a:p>
            <a:pPr lvl="0"/>
            <a:fld id="{DDE12D49-655D-4A33-84DC-F2105C27F62D}" type="slidenum">
              <a:t>‹#›</a:t>
            </a:fld>
            <a:endParaRPr lang="en-US"/>
          </a:p>
        </p:txBody>
      </p:sp>
    </p:spTree>
    <p:extLst>
      <p:ext uri="{BB962C8B-B14F-4D97-AF65-F5344CB8AC3E}">
        <p14:creationId xmlns:p14="http://schemas.microsoft.com/office/powerpoint/2010/main" val="2568100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BDDC-8FA9-7AC6-C1D8-343A48A03D15}"/>
              </a:ext>
            </a:extLst>
          </p:cNvPr>
          <p:cNvSpPr>
            <a:spLocks noGrp="1"/>
          </p:cNvSpPr>
          <p:nvPr>
            <p:ph type="title"/>
          </p:nvPr>
        </p:nvSpPr>
        <p:spPr>
          <a:xfrm>
            <a:off x="840007" y="457200"/>
            <a:ext cx="3931674"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0F485C-3982-D075-CC1C-744F56C4EFF5}"/>
              </a:ext>
            </a:extLst>
          </p:cNvPr>
          <p:cNvSpPr>
            <a:spLocks noGrp="1"/>
          </p:cNvSpPr>
          <p:nvPr>
            <p:ph type="pic" idx="1"/>
          </p:nvPr>
        </p:nvSpPr>
        <p:spPr>
          <a:xfrm>
            <a:off x="5182950" y="987426"/>
            <a:ext cx="617222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A44090-7ECE-E0AB-45D2-355E2C14F541}"/>
              </a:ext>
            </a:extLst>
          </p:cNvPr>
          <p:cNvSpPr>
            <a:spLocks noGrp="1"/>
          </p:cNvSpPr>
          <p:nvPr>
            <p:ph type="body" sz="half" idx="2"/>
          </p:nvPr>
        </p:nvSpPr>
        <p:spPr>
          <a:xfrm>
            <a:off x="840007" y="2057400"/>
            <a:ext cx="39316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8E909-CC34-45B6-C900-7E64D2F4C077}"/>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6" name="Footer Placeholder 5">
            <a:extLst>
              <a:ext uri="{FF2B5EF4-FFF2-40B4-BE49-F238E27FC236}">
                <a16:creationId xmlns:a16="http://schemas.microsoft.com/office/drawing/2014/main" id="{24A3B1FC-6AE0-FC09-2BB6-E622DC2A9AC1}"/>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14F1AA66-9507-1542-DEE1-E505D4BA544A}"/>
              </a:ext>
            </a:extLst>
          </p:cNvPr>
          <p:cNvSpPr>
            <a:spLocks noGrp="1"/>
          </p:cNvSpPr>
          <p:nvPr>
            <p:ph type="sldNum" sz="quarter" idx="12"/>
          </p:nvPr>
        </p:nvSpPr>
        <p:spPr/>
        <p:txBody>
          <a:bodyPr/>
          <a:lstStyle/>
          <a:p>
            <a:pPr lvl="0"/>
            <a:fld id="{829A2309-44B8-4F41-A825-790E689A0E14}" type="slidenum">
              <a:t>‹#›</a:t>
            </a:fld>
            <a:endParaRPr lang="en-US"/>
          </a:p>
        </p:txBody>
      </p:sp>
    </p:spTree>
    <p:extLst>
      <p:ext uri="{BB962C8B-B14F-4D97-AF65-F5344CB8AC3E}">
        <p14:creationId xmlns:p14="http://schemas.microsoft.com/office/powerpoint/2010/main" val="156165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DEF8-A583-72F9-2E50-425703E1D8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80D6A-C9BA-F36A-3A71-E34FFEEE1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6A72E-923B-31AD-70FA-DC8EBB1B08DB}"/>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5" name="Footer Placeholder 4">
            <a:extLst>
              <a:ext uri="{FF2B5EF4-FFF2-40B4-BE49-F238E27FC236}">
                <a16:creationId xmlns:a16="http://schemas.microsoft.com/office/drawing/2014/main" id="{211F1B05-1000-674D-C2ED-F0EA982D7901}"/>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97941F9A-CDA4-A389-9F7D-1D38A0B6BEB9}"/>
              </a:ext>
            </a:extLst>
          </p:cNvPr>
          <p:cNvSpPr>
            <a:spLocks noGrp="1"/>
          </p:cNvSpPr>
          <p:nvPr>
            <p:ph type="sldNum" sz="quarter" idx="12"/>
          </p:nvPr>
        </p:nvSpPr>
        <p:spPr/>
        <p:txBody>
          <a:bodyPr/>
          <a:lstStyle/>
          <a:p>
            <a:pPr lvl="0"/>
            <a:fld id="{DFB61CE7-D537-4BFE-B5D3-F1870D990622}" type="slidenum">
              <a:t>‹#›</a:t>
            </a:fld>
            <a:endParaRPr lang="en-US"/>
          </a:p>
        </p:txBody>
      </p:sp>
    </p:spTree>
    <p:extLst>
      <p:ext uri="{BB962C8B-B14F-4D97-AF65-F5344CB8AC3E}">
        <p14:creationId xmlns:p14="http://schemas.microsoft.com/office/powerpoint/2010/main" val="3261382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5F6B6D-7D99-ADD8-AA7A-FECABF3D956B}"/>
              </a:ext>
            </a:extLst>
          </p:cNvPr>
          <p:cNvSpPr>
            <a:spLocks noGrp="1"/>
          </p:cNvSpPr>
          <p:nvPr>
            <p:ph type="title" orient="vert"/>
          </p:nvPr>
        </p:nvSpPr>
        <p:spPr>
          <a:xfrm>
            <a:off x="7124969" y="609600"/>
            <a:ext cx="2148446" cy="5430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F9260-6D13-6514-2C33-1F357A649DCF}"/>
              </a:ext>
            </a:extLst>
          </p:cNvPr>
          <p:cNvSpPr>
            <a:spLocks noGrp="1"/>
          </p:cNvSpPr>
          <p:nvPr>
            <p:ph type="body" orient="vert" idx="1"/>
          </p:nvPr>
        </p:nvSpPr>
        <p:spPr>
          <a:xfrm>
            <a:off x="676451" y="609600"/>
            <a:ext cx="6296078" cy="5430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8BE97-6692-6794-F505-1F20A9DA478C}"/>
              </a:ext>
            </a:extLst>
          </p:cNvPr>
          <p:cNvSpPr>
            <a:spLocks noGrp="1"/>
          </p:cNvSpPr>
          <p:nvPr>
            <p:ph type="dt" sz="half" idx="10"/>
          </p:nvPr>
        </p:nvSpPr>
        <p:spPr/>
        <p:txBody>
          <a:bodyPr/>
          <a:lstStyle/>
          <a:p>
            <a:pPr lvl="0"/>
            <a:fld id="{D3B70AC7-E2A1-4AC2-87F4-90E4AB5923FA}" type="datetime1">
              <a:rPr lang="en-US" smtClean="0"/>
              <a:pPr lvl="0"/>
              <a:t>8/8/2024</a:t>
            </a:fld>
            <a:endParaRPr lang="en-US"/>
          </a:p>
        </p:txBody>
      </p:sp>
      <p:sp>
        <p:nvSpPr>
          <p:cNvPr id="5" name="Footer Placeholder 4">
            <a:extLst>
              <a:ext uri="{FF2B5EF4-FFF2-40B4-BE49-F238E27FC236}">
                <a16:creationId xmlns:a16="http://schemas.microsoft.com/office/drawing/2014/main" id="{D87E4902-63D8-57B8-3523-6D40FC794B51}"/>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6DA2D34-5FCC-465F-747B-452F655B15A1}"/>
              </a:ext>
            </a:extLst>
          </p:cNvPr>
          <p:cNvSpPr>
            <a:spLocks noGrp="1"/>
          </p:cNvSpPr>
          <p:nvPr>
            <p:ph type="sldNum" sz="quarter" idx="12"/>
          </p:nvPr>
        </p:nvSpPr>
        <p:spPr/>
        <p:txBody>
          <a:bodyPr/>
          <a:lstStyle/>
          <a:p>
            <a:pPr lvl="0"/>
            <a:fld id="{A019535D-3B5F-4605-A0DC-506C89AB8E60}" type="slidenum">
              <a:t>‹#›</a:t>
            </a:fld>
            <a:endParaRPr lang="en-US"/>
          </a:p>
        </p:txBody>
      </p:sp>
    </p:spTree>
    <p:extLst>
      <p:ext uri="{BB962C8B-B14F-4D97-AF65-F5344CB8AC3E}">
        <p14:creationId xmlns:p14="http://schemas.microsoft.com/office/powerpoint/2010/main" val="19297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1A3404-D5A9-4BC5-A2B8-5BC25368212D}"/>
              </a:ext>
            </a:extLst>
          </p:cNvPr>
          <p:cNvSpPr>
            <a:spLocks noGrp="1"/>
          </p:cNvSpPr>
          <p:nvPr>
            <p:ph type="title"/>
          </p:nvPr>
        </p:nvSpPr>
        <p:spPr>
          <a:xfrm>
            <a:off x="448056" y="388800"/>
            <a:ext cx="5432044" cy="860400"/>
          </a:xfrm>
        </p:spPr>
        <p:txBody>
          <a:bodyPr anchor="b" anchorCtr="0">
            <a:normAutofit/>
          </a:bodyPr>
          <a:lstStyle>
            <a:lvl1pPr>
              <a:defRPr sz="44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B4BD8583-3FBE-444A-9F7E-DF7C6578E8D4}"/>
              </a:ext>
              <a:ext uri="{C183D7F6-B498-43B3-948B-1728B52AA6E4}">
                <adec:decorative xmlns:adec="http://schemas.microsoft.com/office/drawing/2017/decorative" val="1"/>
              </a:ext>
            </a:extLst>
          </p:cNvPr>
          <p:cNvCxnSpPr>
            <a:cxnSpLocks/>
          </p:cNvCxnSpPr>
          <p:nvPr userDrawn="1"/>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74F115DF-54F8-4335-86CC-1875CD745008}"/>
              </a:ext>
            </a:extLst>
          </p:cNvPr>
          <p:cNvSpPr>
            <a:spLocks noGrp="1"/>
          </p:cNvSpPr>
          <p:nvPr>
            <p:ph idx="1"/>
          </p:nvPr>
        </p:nvSpPr>
        <p:spPr>
          <a:xfrm>
            <a:off x="448056" y="1944000"/>
            <a:ext cx="5432044" cy="4006800"/>
          </a:xfrm>
        </p:spPr>
        <p:txBody>
          <a:bodyPr>
            <a:normAutofit/>
          </a:bodyPr>
          <a:lstStyle>
            <a:lvl1pPr marL="1944" indent="0">
              <a:lnSpc>
                <a:spcPct val="100000"/>
              </a:lnSpc>
              <a:buNone/>
              <a:defRPr/>
            </a:lvl1pPr>
          </a:lstStyle>
          <a:p>
            <a:pPr lvl="0"/>
            <a:r>
              <a:rPr lang="en-US"/>
              <a:t>Click to edit Master text styles</a:t>
            </a:r>
          </a:p>
        </p:txBody>
      </p:sp>
      <p:sp>
        <p:nvSpPr>
          <p:cNvPr id="12" name="Picture Placeholder 10">
            <a:extLst>
              <a:ext uri="{FF2B5EF4-FFF2-40B4-BE49-F238E27FC236}">
                <a16:creationId xmlns:a16="http://schemas.microsoft.com/office/drawing/2014/main" id="{45F81656-BF34-4B85-ACD5-BFAE781919DA}"/>
              </a:ext>
            </a:extLst>
          </p:cNvPr>
          <p:cNvSpPr>
            <a:spLocks noGrp="1"/>
          </p:cNvSpPr>
          <p:nvPr>
            <p:ph type="pic" sz="quarter" idx="10" hasCustomPrompt="1"/>
          </p:nvPr>
        </p:nvSpPr>
        <p:spPr>
          <a:xfrm>
            <a:off x="6307138" y="449263"/>
            <a:ext cx="5432425" cy="5502275"/>
          </a:xfrm>
        </p:spPr>
        <p:txBody>
          <a:bodyPr/>
          <a:lstStyle>
            <a:lvl1pPr marL="1944" indent="0" algn="ctr">
              <a:buNone/>
              <a:defRPr/>
            </a:lvl1pPr>
          </a:lstStyle>
          <a:p>
            <a:r>
              <a:rPr lang="en-US" dirty="0"/>
              <a:t>Insert photo here</a:t>
            </a:r>
          </a:p>
        </p:txBody>
      </p:sp>
      <p:sp>
        <p:nvSpPr>
          <p:cNvPr id="7" name="Date Placeholder 5">
            <a:extLst>
              <a:ext uri="{FF2B5EF4-FFF2-40B4-BE49-F238E27FC236}">
                <a16:creationId xmlns:a16="http://schemas.microsoft.com/office/drawing/2014/main" id="{C54CC99A-1CCA-4711-9007-627C736BDDAB}"/>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8" name="Footer Placeholder 3">
            <a:extLst>
              <a:ext uri="{FF2B5EF4-FFF2-40B4-BE49-F238E27FC236}">
                <a16:creationId xmlns:a16="http://schemas.microsoft.com/office/drawing/2014/main" id="{E513F610-B150-40E5-A881-4F4F842123BF}"/>
              </a:ext>
            </a:extLst>
          </p:cNvPr>
          <p:cNvSpPr>
            <a:spLocks noGrp="1"/>
          </p:cNvSpPr>
          <p:nvPr>
            <p:ph type="ftr" sz="quarter" idx="3"/>
          </p:nvPr>
        </p:nvSpPr>
        <p:spPr>
          <a:xfrm>
            <a:off x="4370832" y="6153912"/>
            <a:ext cx="5397056" cy="502920"/>
          </a:xfrm>
        </p:spPr>
        <p:txBody>
          <a:bodyPr/>
          <a:lstStyle>
            <a:lvl1pPr>
              <a:defRPr/>
            </a:lvl1pPr>
          </a:lstStyle>
          <a:p>
            <a:r>
              <a:rPr lang="en-US" dirty="0"/>
              <a:t>PRESENTATION TITLE</a:t>
            </a:r>
          </a:p>
        </p:txBody>
      </p:sp>
      <p:sp>
        <p:nvSpPr>
          <p:cNvPr id="13" name="Slide Number Placeholder 11">
            <a:extLst>
              <a:ext uri="{FF2B5EF4-FFF2-40B4-BE49-F238E27FC236}">
                <a16:creationId xmlns:a16="http://schemas.microsoft.com/office/drawing/2014/main" id="{9C7D98EF-127D-4092-9E0B-82F254B113F7}"/>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08361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8F9B17DB-D85A-4B5F-A44F-4BAD5975CB0B}"/>
              </a:ext>
            </a:extLst>
          </p:cNvPr>
          <p:cNvSpPr>
            <a:spLocks noGrp="1"/>
          </p:cNvSpPr>
          <p:nvPr>
            <p:ph type="ctrTitle"/>
          </p:nvPr>
        </p:nvSpPr>
        <p:spPr>
          <a:xfrm>
            <a:off x="4385412" y="448056"/>
            <a:ext cx="7355484" cy="3401568"/>
          </a:xfrm>
        </p:spPr>
        <p:txBody>
          <a:bodyPr>
            <a:normAutofit/>
          </a:bodyPr>
          <a:lstStyle>
            <a:lvl1pPr>
              <a:defRPr sz="4400"/>
            </a:lvl1pPr>
          </a:lstStyle>
          <a:p>
            <a:r>
              <a:rPr lang="en-US"/>
              <a:t>Click to edit Master title style</a:t>
            </a:r>
            <a:endParaRPr lang="en-US" dirty="0"/>
          </a:p>
        </p:txBody>
      </p:sp>
      <p:sp>
        <p:nvSpPr>
          <p:cNvPr id="15" name="Subtitle 7">
            <a:extLst>
              <a:ext uri="{FF2B5EF4-FFF2-40B4-BE49-F238E27FC236}">
                <a16:creationId xmlns:a16="http://schemas.microsoft.com/office/drawing/2014/main" id="{4582DBBD-4E7B-4825-A55A-B28211141C4D}"/>
              </a:ext>
            </a:extLst>
          </p:cNvPr>
          <p:cNvSpPr>
            <a:spLocks noGrp="1"/>
          </p:cNvSpPr>
          <p:nvPr>
            <p:ph type="subTitle" idx="1"/>
          </p:nvPr>
        </p:nvSpPr>
        <p:spPr>
          <a:xfrm>
            <a:off x="4385412" y="4471416"/>
            <a:ext cx="7355484" cy="1481328"/>
          </a:xfrm>
        </p:spPr>
        <p:txBody>
          <a:bodyPr>
            <a:normAutofit/>
          </a:bodyPr>
          <a:lstStyle>
            <a:lvl1pPr marL="1944" indent="0">
              <a:buNone/>
              <a:defRPr sz="2400"/>
            </a:lvl1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2E7AB31A-4165-4478-8B2E-0C5398550476}"/>
              </a:ext>
              <a:ext uri="{C183D7F6-B498-43B3-948B-1728B52AA6E4}">
                <adec:decorative xmlns:adec="http://schemas.microsoft.com/office/drawing/2017/decorative" val="1"/>
              </a:ext>
            </a:extLst>
          </p:cNvPr>
          <p:cNvCxnSpPr>
            <a:cxnSpLocks/>
          </p:cNvCxnSpPr>
          <p:nvPr userDrawn="1"/>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E2291097-923C-4C79-A2E1-C0C1C5F94393}"/>
              </a:ext>
            </a:extLst>
          </p:cNvPr>
          <p:cNvSpPr>
            <a:spLocks noGrp="1"/>
          </p:cNvSpPr>
          <p:nvPr>
            <p:ph type="pic" sz="quarter" idx="10" hasCustomPrompt="1"/>
          </p:nvPr>
        </p:nvSpPr>
        <p:spPr>
          <a:xfrm>
            <a:off x="449263" y="447675"/>
            <a:ext cx="3449637" cy="1727200"/>
          </a:xfrm>
        </p:spPr>
        <p:txBody>
          <a:bodyPr/>
          <a:lstStyle>
            <a:lvl1pPr marL="1944" indent="0" algn="ctr">
              <a:buNone/>
              <a:defRPr/>
            </a:lvl1pPr>
          </a:lstStyle>
          <a:p>
            <a:r>
              <a:rPr lang="en-US" dirty="0"/>
              <a:t>Insert photo here</a:t>
            </a:r>
          </a:p>
        </p:txBody>
      </p:sp>
      <p:sp>
        <p:nvSpPr>
          <p:cNvPr id="26" name="Picture Placeholder 4">
            <a:extLst>
              <a:ext uri="{FF2B5EF4-FFF2-40B4-BE49-F238E27FC236}">
                <a16:creationId xmlns:a16="http://schemas.microsoft.com/office/drawing/2014/main" id="{BD63B57D-B7E5-4B5F-BA72-251478B503AA}"/>
              </a:ext>
            </a:extLst>
          </p:cNvPr>
          <p:cNvSpPr>
            <a:spLocks noGrp="1"/>
          </p:cNvSpPr>
          <p:nvPr>
            <p:ph type="pic" sz="quarter" idx="11" hasCustomPrompt="1"/>
          </p:nvPr>
        </p:nvSpPr>
        <p:spPr>
          <a:xfrm>
            <a:off x="449263" y="2354263"/>
            <a:ext cx="3449637" cy="1727200"/>
          </a:xfrm>
        </p:spPr>
        <p:txBody>
          <a:bodyPr/>
          <a:lstStyle>
            <a:lvl1pPr marL="1944" indent="0" algn="ctr">
              <a:buNone/>
              <a:defRPr/>
            </a:lvl1pPr>
          </a:lstStyle>
          <a:p>
            <a:r>
              <a:rPr lang="en-US" dirty="0"/>
              <a:t>Insert photo here</a:t>
            </a:r>
          </a:p>
        </p:txBody>
      </p:sp>
      <p:sp>
        <p:nvSpPr>
          <p:cNvPr id="27" name="Picture Placeholder 6">
            <a:extLst>
              <a:ext uri="{FF2B5EF4-FFF2-40B4-BE49-F238E27FC236}">
                <a16:creationId xmlns:a16="http://schemas.microsoft.com/office/drawing/2014/main" id="{5C8C147E-814C-4008-8C13-0216089EF54B}"/>
              </a:ext>
            </a:extLst>
          </p:cNvPr>
          <p:cNvSpPr>
            <a:spLocks noGrp="1"/>
          </p:cNvSpPr>
          <p:nvPr>
            <p:ph type="pic" sz="quarter" idx="12" hasCustomPrompt="1"/>
          </p:nvPr>
        </p:nvSpPr>
        <p:spPr>
          <a:xfrm>
            <a:off x="449263" y="4260850"/>
            <a:ext cx="3449637" cy="1727200"/>
          </a:xfrm>
        </p:spPr>
        <p:txBody>
          <a:bodyPr/>
          <a:lstStyle>
            <a:lvl1pPr marL="1944" indent="0" algn="ctr">
              <a:buNone/>
              <a:defRPr/>
            </a:lvl1pPr>
          </a:lstStyle>
          <a:p>
            <a:r>
              <a:rPr lang="en-US" dirty="0"/>
              <a:t>Insert photo here</a:t>
            </a:r>
          </a:p>
        </p:txBody>
      </p:sp>
    </p:spTree>
    <p:extLst>
      <p:ext uri="{BB962C8B-B14F-4D97-AF65-F5344CB8AC3E}">
        <p14:creationId xmlns:p14="http://schemas.microsoft.com/office/powerpoint/2010/main" val="136540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C472BA8-C86A-4A3E-BDE2-5B103B418B09}"/>
              </a:ext>
              <a:ext uri="{C183D7F6-B498-43B3-948B-1728B52AA6E4}">
                <adec:decorative xmlns:adec="http://schemas.microsoft.com/office/drawing/2017/decorative" val="1"/>
              </a:ext>
            </a:extLst>
          </p:cNvPr>
          <p:cNvCxnSpPr>
            <a:cxnSpLocks/>
          </p:cNvCxnSpPr>
          <p:nvPr userDrawn="1"/>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4C7BB06-8210-4B65-AD12-157991E7E36A}"/>
              </a:ext>
            </a:extLst>
          </p:cNvPr>
          <p:cNvSpPr>
            <a:spLocks noGrp="1"/>
          </p:cNvSpPr>
          <p:nvPr>
            <p:ph type="title" hasCustomPrompt="1"/>
          </p:nvPr>
        </p:nvSpPr>
        <p:spPr>
          <a:xfrm>
            <a:off x="437626" y="206916"/>
            <a:ext cx="11293199"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3" name="Content Placeholder 2">
            <a:extLst>
              <a:ext uri="{FF2B5EF4-FFF2-40B4-BE49-F238E27FC236}">
                <a16:creationId xmlns:a16="http://schemas.microsoft.com/office/drawing/2014/main" id="{3703CE44-6F04-4B27-8C13-AD0131E9211D}"/>
              </a:ext>
            </a:extLst>
          </p:cNvPr>
          <p:cNvSpPr>
            <a:spLocks noGrp="1"/>
          </p:cNvSpPr>
          <p:nvPr>
            <p:ph sz="quarter" idx="11" hasCustomPrompt="1"/>
          </p:nvPr>
        </p:nvSpPr>
        <p:spPr>
          <a:xfrm>
            <a:off x="436563" y="2017713"/>
            <a:ext cx="11312525" cy="3906837"/>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5" name="Date Placeholder 6">
            <a:extLst>
              <a:ext uri="{FF2B5EF4-FFF2-40B4-BE49-F238E27FC236}">
                <a16:creationId xmlns:a16="http://schemas.microsoft.com/office/drawing/2014/main" id="{4D71227A-06F0-4EDB-9BA6-C5AA4D028CFD}"/>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6" name="Footer Placeholder 7">
            <a:extLst>
              <a:ext uri="{FF2B5EF4-FFF2-40B4-BE49-F238E27FC236}">
                <a16:creationId xmlns:a16="http://schemas.microsoft.com/office/drawing/2014/main" id="{9F297A86-7B17-452A-9C74-D1F11ACBB1AE}"/>
              </a:ext>
            </a:extLst>
          </p:cNvPr>
          <p:cNvSpPr>
            <a:spLocks noGrp="1"/>
          </p:cNvSpPr>
          <p:nvPr>
            <p:ph type="ftr" sz="quarter" idx="3"/>
          </p:nvPr>
        </p:nvSpPr>
        <p:spPr>
          <a:xfrm>
            <a:off x="4370832" y="6153912"/>
            <a:ext cx="5397056" cy="502920"/>
          </a:xfrm>
        </p:spPr>
        <p:txBody>
          <a:bodyPr/>
          <a:lstStyle>
            <a:lvl1pPr>
              <a:defRPr/>
            </a:lvl1pPr>
          </a:lstStyle>
          <a:p>
            <a:r>
              <a:rPr lang="en-US" dirty="0"/>
              <a:t>PRESENTATION TITLE</a:t>
            </a:r>
          </a:p>
        </p:txBody>
      </p:sp>
      <p:sp>
        <p:nvSpPr>
          <p:cNvPr id="8" name="Slide Number Placeholder 11">
            <a:extLst>
              <a:ext uri="{FF2B5EF4-FFF2-40B4-BE49-F238E27FC236}">
                <a16:creationId xmlns:a16="http://schemas.microsoft.com/office/drawing/2014/main" id="{5A51317C-59B0-4A35-8F79-F4AE3B59E4E9}"/>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13429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2E1050-6C12-4B39-8715-4D547243926E}"/>
              </a:ext>
              <a:ext uri="{C183D7F6-B498-43B3-948B-1728B52AA6E4}">
                <adec:decorative xmlns:adec="http://schemas.microsoft.com/office/drawing/2017/decorative" val="1"/>
              </a:ext>
            </a:extLst>
          </p:cNvPr>
          <p:cNvCxnSpPr>
            <a:cxnSpLocks/>
          </p:cNvCxnSpPr>
          <p:nvPr userDrawn="1"/>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E513D97-B9A8-4710-A599-E88B1669A73C}"/>
              </a:ext>
            </a:extLst>
          </p:cNvPr>
          <p:cNvSpPr>
            <a:spLocks noGrp="1"/>
          </p:cNvSpPr>
          <p:nvPr>
            <p:ph type="title" hasCustomPrompt="1"/>
          </p:nvPr>
        </p:nvSpPr>
        <p:spPr>
          <a:xfrm>
            <a:off x="437626" y="206916"/>
            <a:ext cx="11311461"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10" name="Content Placeholder 2">
            <a:extLst>
              <a:ext uri="{FF2B5EF4-FFF2-40B4-BE49-F238E27FC236}">
                <a16:creationId xmlns:a16="http://schemas.microsoft.com/office/drawing/2014/main" id="{8E769319-28CA-4E68-8E19-68C73CD16478}"/>
              </a:ext>
            </a:extLst>
          </p:cNvPr>
          <p:cNvSpPr>
            <a:spLocks noGrp="1"/>
          </p:cNvSpPr>
          <p:nvPr>
            <p:ph sz="quarter" idx="11" hasCustomPrompt="1"/>
          </p:nvPr>
        </p:nvSpPr>
        <p:spPr>
          <a:xfrm>
            <a:off x="436563" y="2210546"/>
            <a:ext cx="11312525" cy="3522363"/>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3" name="Date Placeholder 6">
            <a:extLst>
              <a:ext uri="{FF2B5EF4-FFF2-40B4-BE49-F238E27FC236}">
                <a16:creationId xmlns:a16="http://schemas.microsoft.com/office/drawing/2014/main" id="{7EBC5E34-0C82-438C-B5D6-3C1B0209B2C0}"/>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4" name="Footer Placeholder 7">
            <a:extLst>
              <a:ext uri="{FF2B5EF4-FFF2-40B4-BE49-F238E27FC236}">
                <a16:creationId xmlns:a16="http://schemas.microsoft.com/office/drawing/2014/main" id="{0BDEB4F1-6670-45BB-B9CB-C99C1EDB76C9}"/>
              </a:ext>
            </a:extLst>
          </p:cNvPr>
          <p:cNvSpPr>
            <a:spLocks noGrp="1"/>
          </p:cNvSpPr>
          <p:nvPr>
            <p:ph type="ftr" sz="quarter" idx="3"/>
          </p:nvPr>
        </p:nvSpPr>
        <p:spPr>
          <a:xfrm>
            <a:off x="4370832" y="6153912"/>
            <a:ext cx="5397056" cy="502920"/>
          </a:xfrm>
        </p:spPr>
        <p:txBody>
          <a:bodyPr/>
          <a:lstStyle>
            <a:lvl1pPr>
              <a:defRPr/>
            </a:lvl1pPr>
          </a:lstStyle>
          <a:p>
            <a:r>
              <a:rPr lang="en-US" dirty="0"/>
              <a:t>PRESENTATION TITLE</a:t>
            </a:r>
          </a:p>
        </p:txBody>
      </p:sp>
      <p:sp>
        <p:nvSpPr>
          <p:cNvPr id="8" name="Slide Number Placeholder 11">
            <a:extLst>
              <a:ext uri="{FF2B5EF4-FFF2-40B4-BE49-F238E27FC236}">
                <a16:creationId xmlns:a16="http://schemas.microsoft.com/office/drawing/2014/main" id="{1930349C-8BE0-47EA-B0BA-1F8A839CCB44}"/>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9778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5BE7201D-E29D-4C0F-8BDA-C31C7AD21FF9}"/>
              </a:ext>
            </a:extLst>
          </p:cNvPr>
          <p:cNvSpPr>
            <a:spLocks noGrp="1"/>
          </p:cNvSpPr>
          <p:nvPr>
            <p:ph type="pic" sz="quarter" idx="13" hasCustomPrompt="1"/>
          </p:nvPr>
        </p:nvSpPr>
        <p:spPr>
          <a:xfrm>
            <a:off x="0" y="0"/>
            <a:ext cx="12192000" cy="5949950"/>
          </a:xfrm>
          <a:solidFill>
            <a:schemeClr val="accent6">
              <a:lumMod val="40000"/>
              <a:lumOff val="60000"/>
            </a:schemeClr>
          </a:solidFill>
        </p:spPr>
        <p:txBody>
          <a:bodyPr anchor="ctr"/>
          <a:lstStyle>
            <a:lvl1pPr marL="1944" indent="0" algn="ctr">
              <a:buNone/>
              <a:defRPr/>
            </a:lvl1pPr>
          </a:lstStyle>
          <a:p>
            <a:r>
              <a:rPr lang="en-US" dirty="0"/>
              <a:t>Insert photo here</a:t>
            </a:r>
          </a:p>
        </p:txBody>
      </p:sp>
      <p:sp>
        <p:nvSpPr>
          <p:cNvPr id="6" name="Title 5">
            <a:extLst>
              <a:ext uri="{FF2B5EF4-FFF2-40B4-BE49-F238E27FC236}">
                <a16:creationId xmlns:a16="http://schemas.microsoft.com/office/drawing/2014/main" id="{5D76D068-9B81-43EB-8EF6-14A14B932F04}"/>
              </a:ext>
            </a:extLst>
          </p:cNvPr>
          <p:cNvSpPr>
            <a:spLocks noGrp="1"/>
          </p:cNvSpPr>
          <p:nvPr>
            <p:ph type="title"/>
          </p:nvPr>
        </p:nvSpPr>
        <p:spPr>
          <a:xfrm>
            <a:off x="6435830" y="388800"/>
            <a:ext cx="5314209" cy="4293732"/>
          </a:xfrm>
        </p:spPr>
        <p:txBody>
          <a:bodyPr anchor="t">
            <a:normAutofit/>
          </a:bodyPr>
          <a:lstStyle>
            <a:lvl1pPr algn="r">
              <a:lnSpc>
                <a:spcPct val="140000"/>
              </a:lnSpc>
              <a:spcBef>
                <a:spcPts val="1000"/>
              </a:spcBef>
              <a:defRPr sz="4800">
                <a:solidFill>
                  <a:schemeClr val="accent4"/>
                </a:solidFill>
              </a:defRPr>
            </a:lvl1pPr>
          </a:lstStyle>
          <a:p>
            <a:r>
              <a:rPr lang="en-US"/>
              <a:t>Click to edit Master title style</a:t>
            </a:r>
            <a:endParaRPr lang="en-US" dirty="0"/>
          </a:p>
        </p:txBody>
      </p:sp>
      <p:sp>
        <p:nvSpPr>
          <p:cNvPr id="13" name="Text Placeholder 9">
            <a:extLst>
              <a:ext uri="{FF2B5EF4-FFF2-40B4-BE49-F238E27FC236}">
                <a16:creationId xmlns:a16="http://schemas.microsoft.com/office/drawing/2014/main" id="{86ACD1FC-2042-4BBF-A15C-4CF09BE6FA72}"/>
              </a:ext>
            </a:extLst>
          </p:cNvPr>
          <p:cNvSpPr>
            <a:spLocks noGrp="1"/>
          </p:cNvSpPr>
          <p:nvPr>
            <p:ph type="body" sz="quarter" idx="17" hasCustomPrompt="1"/>
          </p:nvPr>
        </p:nvSpPr>
        <p:spPr>
          <a:xfrm>
            <a:off x="6435831" y="4787752"/>
            <a:ext cx="5313255" cy="882039"/>
          </a:xfrm>
        </p:spPr>
        <p:txBody>
          <a:bodyPr>
            <a:normAutofit/>
          </a:bodyPr>
          <a:lstStyle>
            <a:lvl1pPr marL="1944" indent="0" algn="r">
              <a:buNone/>
              <a:defRPr sz="2400" i="0">
                <a:solidFill>
                  <a:schemeClr val="accent4">
                    <a:alpha val="55000"/>
                  </a:schemeClr>
                </a:solidFill>
                <a:latin typeface="+mn-lt"/>
              </a:defRPr>
            </a:lvl1pPr>
          </a:lstStyle>
          <a:p>
            <a:pPr lvl="0"/>
            <a:r>
              <a:rPr lang="en-US" dirty="0"/>
              <a:t>Click to add subtitle</a:t>
            </a:r>
          </a:p>
        </p:txBody>
      </p:sp>
      <p:sp>
        <p:nvSpPr>
          <p:cNvPr id="2" name="Date Placeholder 3">
            <a:extLst>
              <a:ext uri="{FF2B5EF4-FFF2-40B4-BE49-F238E27FC236}">
                <a16:creationId xmlns:a16="http://schemas.microsoft.com/office/drawing/2014/main" id="{395F5207-FD4F-4EA3-B90A-38946525CC4C}"/>
              </a:ext>
            </a:extLst>
          </p:cNvPr>
          <p:cNvSpPr>
            <a:spLocks noGrp="1"/>
          </p:cNvSpPr>
          <p:nvPr>
            <p:ph type="dt" sz="half" idx="10"/>
          </p:nvPr>
        </p:nvSpPr>
        <p:spPr>
          <a:xfrm>
            <a:off x="438912" y="6153912"/>
            <a:ext cx="3456432" cy="502920"/>
          </a:xfrm>
        </p:spPr>
        <p:txBody>
          <a:bodyPr/>
          <a:lstStyle>
            <a:lvl1pPr>
              <a:defRPr/>
            </a:lvl1pPr>
          </a:lstStyle>
          <a:p>
            <a:r>
              <a:rPr lang="en-US"/>
              <a:t>2/2/20XX</a:t>
            </a:r>
            <a:endParaRPr lang="en-US" dirty="0"/>
          </a:p>
        </p:txBody>
      </p:sp>
      <p:sp>
        <p:nvSpPr>
          <p:cNvPr id="3" name="Footer Placeholder 4">
            <a:extLst>
              <a:ext uri="{FF2B5EF4-FFF2-40B4-BE49-F238E27FC236}">
                <a16:creationId xmlns:a16="http://schemas.microsoft.com/office/drawing/2014/main" id="{1B85A082-D2CF-4D9E-8B9A-4A4EC2FBF61D}"/>
              </a:ext>
            </a:extLst>
          </p:cNvPr>
          <p:cNvSpPr>
            <a:spLocks noGrp="1"/>
          </p:cNvSpPr>
          <p:nvPr>
            <p:ph type="ftr" sz="quarter" idx="11"/>
          </p:nvPr>
        </p:nvSpPr>
        <p:spPr>
          <a:xfrm>
            <a:off x="4370832" y="6153912"/>
            <a:ext cx="5397056" cy="502920"/>
          </a:xfrm>
        </p:spPr>
        <p:txBody>
          <a:bodyPr/>
          <a:lstStyle>
            <a:lvl1pPr>
              <a:defRPr/>
            </a:lvl1pPr>
          </a:lstStyle>
          <a:p>
            <a:r>
              <a:rPr lang="en-US" dirty="0"/>
              <a:t>PRESENTATION TITLE</a:t>
            </a:r>
          </a:p>
        </p:txBody>
      </p:sp>
      <p:sp>
        <p:nvSpPr>
          <p:cNvPr id="9" name="Slide Number Placeholder 11">
            <a:extLst>
              <a:ext uri="{FF2B5EF4-FFF2-40B4-BE49-F238E27FC236}">
                <a16:creationId xmlns:a16="http://schemas.microsoft.com/office/drawing/2014/main" id="{516C575C-EAC2-426D-8F27-9F19CCC0B951}"/>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60492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800939-EE62-4A6F-8369-E0A2225C9ABA}"/>
              </a:ext>
            </a:extLst>
          </p:cNvPr>
          <p:cNvSpPr>
            <a:spLocks noGrp="1"/>
          </p:cNvSpPr>
          <p:nvPr>
            <p:ph type="title"/>
          </p:nvPr>
        </p:nvSpPr>
        <p:spPr>
          <a:xfrm>
            <a:off x="448056" y="388799"/>
            <a:ext cx="2854800" cy="5965199"/>
          </a:xfrm>
        </p:spPr>
        <p:txBody>
          <a:bodyPr>
            <a:normAutofit/>
          </a:bodyPr>
          <a:lstStyle>
            <a:lvl1pPr>
              <a:defRPr sz="4400"/>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88AD8766-64D5-4907-9387-55556E06B6B7}"/>
              </a:ext>
              <a:ext uri="{C183D7F6-B498-43B3-948B-1728B52AA6E4}">
                <adec:decorative xmlns:adec="http://schemas.microsoft.com/office/drawing/2017/decorative" val="1"/>
              </a:ext>
            </a:extLst>
          </p:cNvPr>
          <p:cNvCxnSpPr/>
          <p:nvPr userDrawn="1"/>
        </p:nvCxnSpPr>
        <p:spPr>
          <a:xfrm>
            <a:off x="37440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56A4E20-3710-4756-B5AA-0D9A3C386789}"/>
              </a:ext>
            </a:extLst>
          </p:cNvPr>
          <p:cNvSpPr>
            <a:spLocks noGrp="1"/>
          </p:cNvSpPr>
          <p:nvPr>
            <p:ph sz="quarter" idx="11" hasCustomPrompt="1"/>
          </p:nvPr>
        </p:nvSpPr>
        <p:spPr>
          <a:xfrm>
            <a:off x="4554400" y="386634"/>
            <a:ext cx="6269984" cy="6084732"/>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11" name="Date Placeholder 9">
            <a:extLst>
              <a:ext uri="{FF2B5EF4-FFF2-40B4-BE49-F238E27FC236}">
                <a16:creationId xmlns:a16="http://schemas.microsoft.com/office/drawing/2014/main" id="{90ACCA35-D6BC-4204-B1A6-C9F022F5F3A2}"/>
              </a:ext>
            </a:extLst>
          </p:cNvPr>
          <p:cNvSpPr>
            <a:spLocks noGrp="1"/>
          </p:cNvSpPr>
          <p:nvPr>
            <p:ph type="dt" sz="half" idx="2"/>
          </p:nvPr>
        </p:nvSpPr>
        <p:spPr>
          <a:xfrm rot="5400000">
            <a:off x="10299675" y="1584976"/>
            <a:ext cx="2772000" cy="502920"/>
          </a:xfrm>
        </p:spPr>
        <p:txBody>
          <a:bodyPr tIns="180000" rIns="180000" bIns="180000"/>
          <a:lstStyle>
            <a:lvl1pPr>
              <a:defRPr/>
            </a:lvl1pPr>
          </a:lstStyle>
          <a:p>
            <a:r>
              <a:rPr lang="en-US"/>
              <a:t>2/2/20XX</a:t>
            </a:r>
            <a:endParaRPr lang="en-US" dirty="0"/>
          </a:p>
        </p:txBody>
      </p:sp>
      <p:sp>
        <p:nvSpPr>
          <p:cNvPr id="12" name="Footer Placeholder 10">
            <a:extLst>
              <a:ext uri="{FF2B5EF4-FFF2-40B4-BE49-F238E27FC236}">
                <a16:creationId xmlns:a16="http://schemas.microsoft.com/office/drawing/2014/main" id="{6B393FEE-25D9-48C7-B753-BE4F3F53B75B}"/>
              </a:ext>
            </a:extLst>
          </p:cNvPr>
          <p:cNvSpPr>
            <a:spLocks noGrp="1"/>
          </p:cNvSpPr>
          <p:nvPr>
            <p:ph type="ftr" sz="quarter" idx="3"/>
          </p:nvPr>
        </p:nvSpPr>
        <p:spPr>
          <a:xfrm rot="5400000">
            <a:off x="10216875" y="4439775"/>
            <a:ext cx="2937600" cy="502920"/>
          </a:xfrm>
        </p:spPr>
        <p:txBody>
          <a:bodyPr tIns="180000" rIns="180000" bIns="180000"/>
          <a:lstStyle/>
          <a:p>
            <a:r>
              <a:rPr lang="en-US" spc="200" dirty="0"/>
              <a:t>PRESENTATION TITLE</a:t>
            </a:r>
          </a:p>
        </p:txBody>
      </p:sp>
      <p:sp>
        <p:nvSpPr>
          <p:cNvPr id="13" name="Slide Number Placeholder 11">
            <a:extLst>
              <a:ext uri="{FF2B5EF4-FFF2-40B4-BE49-F238E27FC236}">
                <a16:creationId xmlns:a16="http://schemas.microsoft.com/office/drawing/2014/main" id="{6BB8704D-5CE8-4D94-A969-93FD48205583}"/>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084229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EC6A-9526-4F5D-831C-D05B6D208E91}"/>
              </a:ext>
            </a:extLst>
          </p:cNvPr>
          <p:cNvSpPr>
            <a:spLocks noGrp="1"/>
          </p:cNvSpPr>
          <p:nvPr>
            <p:ph type="title"/>
          </p:nvPr>
        </p:nvSpPr>
        <p:spPr>
          <a:xfrm>
            <a:off x="448056" y="388800"/>
            <a:ext cx="2854800" cy="5965200"/>
          </a:xfrm>
        </p:spPr>
        <p:txBody>
          <a:bodyPr>
            <a:normAutofit/>
          </a:bodyPr>
          <a:lstStyle>
            <a:lvl1pPr>
              <a:defRPr sz="4400"/>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DBA2A15-3A0D-4FF2-946D-1A226AB2012C}"/>
              </a:ext>
              <a:ext uri="{C183D7F6-B498-43B3-948B-1728B52AA6E4}">
                <adec:decorative xmlns:adec="http://schemas.microsoft.com/office/drawing/2017/decorative" val="1"/>
              </a:ext>
            </a:extLst>
          </p:cNvPr>
          <p:cNvCxnSpPr/>
          <p:nvPr userDrawn="1"/>
        </p:nvCxnSpPr>
        <p:spPr>
          <a:xfrm>
            <a:off x="37440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AD23B8B-A425-4CDA-8B08-F225F1A56BBC}"/>
              </a:ext>
            </a:extLst>
          </p:cNvPr>
          <p:cNvSpPr>
            <a:spLocks noGrp="1"/>
          </p:cNvSpPr>
          <p:nvPr>
            <p:ph sz="quarter" idx="11" hasCustomPrompt="1"/>
          </p:nvPr>
        </p:nvSpPr>
        <p:spPr>
          <a:xfrm>
            <a:off x="4171837" y="555337"/>
            <a:ext cx="6923815" cy="5747326"/>
          </a:xfrm>
        </p:spPr>
        <p:txBody>
          <a:bodyPr>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a:r>
              <a:rPr lang="en-US" dirty="0"/>
              <a:t>Click to add content</a:t>
            </a:r>
          </a:p>
        </p:txBody>
      </p:sp>
      <p:sp>
        <p:nvSpPr>
          <p:cNvPr id="12" name="Date Placeholder 9">
            <a:extLst>
              <a:ext uri="{FF2B5EF4-FFF2-40B4-BE49-F238E27FC236}">
                <a16:creationId xmlns:a16="http://schemas.microsoft.com/office/drawing/2014/main" id="{148B844A-8E38-4D22-9A7F-A95D22C1EDBC}"/>
              </a:ext>
            </a:extLst>
          </p:cNvPr>
          <p:cNvSpPr>
            <a:spLocks noGrp="1"/>
          </p:cNvSpPr>
          <p:nvPr>
            <p:ph type="dt" sz="half" idx="2"/>
          </p:nvPr>
        </p:nvSpPr>
        <p:spPr>
          <a:xfrm rot="5400000">
            <a:off x="10299675" y="1584976"/>
            <a:ext cx="2772000" cy="502920"/>
          </a:xfrm>
        </p:spPr>
        <p:txBody>
          <a:bodyPr tIns="180000" rIns="180000" bIns="180000"/>
          <a:lstStyle>
            <a:lvl1pPr>
              <a:defRPr/>
            </a:lvl1pPr>
          </a:lstStyle>
          <a:p>
            <a:r>
              <a:rPr lang="en-US"/>
              <a:t>2/2/20XX</a:t>
            </a:r>
            <a:endParaRPr lang="en-US" dirty="0"/>
          </a:p>
        </p:txBody>
      </p:sp>
      <p:sp>
        <p:nvSpPr>
          <p:cNvPr id="13" name="Footer Placeholder 10">
            <a:extLst>
              <a:ext uri="{FF2B5EF4-FFF2-40B4-BE49-F238E27FC236}">
                <a16:creationId xmlns:a16="http://schemas.microsoft.com/office/drawing/2014/main" id="{9EE6E96B-321F-4070-8AB9-69F8498B1731}"/>
              </a:ext>
            </a:extLst>
          </p:cNvPr>
          <p:cNvSpPr>
            <a:spLocks noGrp="1"/>
          </p:cNvSpPr>
          <p:nvPr>
            <p:ph type="ftr" sz="quarter" idx="3"/>
          </p:nvPr>
        </p:nvSpPr>
        <p:spPr>
          <a:xfrm rot="5400000">
            <a:off x="10216875" y="4439775"/>
            <a:ext cx="2937600" cy="502920"/>
          </a:xfrm>
        </p:spPr>
        <p:txBody>
          <a:bodyPr tIns="180000" rIns="180000" bIns="180000"/>
          <a:lstStyle/>
          <a:p>
            <a:r>
              <a:rPr lang="en-US" spc="200" dirty="0"/>
              <a:t>PRESENTATION TITLE</a:t>
            </a:r>
          </a:p>
        </p:txBody>
      </p:sp>
      <p:sp>
        <p:nvSpPr>
          <p:cNvPr id="15" name="Slide Number Placeholder 11">
            <a:extLst>
              <a:ext uri="{FF2B5EF4-FFF2-40B4-BE49-F238E27FC236}">
                <a16:creationId xmlns:a16="http://schemas.microsoft.com/office/drawing/2014/main" id="{B6CC3AFC-1429-49C6-B3ED-9B5C629A5260}"/>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36896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PRESENTATION TITLE</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r>
              <a:rPr lang="en-US"/>
              <a:t>2/2/20XX</a:t>
            </a:r>
            <a:endParaRPr lang="en-US" dirty="0"/>
          </a:p>
        </p:txBody>
      </p:sp>
    </p:spTree>
    <p:extLst>
      <p:ext uri="{BB962C8B-B14F-4D97-AF65-F5344CB8AC3E}">
        <p14:creationId xmlns:p14="http://schemas.microsoft.com/office/powerpoint/2010/main" val="62311258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87" r:id="rId14"/>
  </p:sldLayoutIdLst>
  <p:hf hdr="0"/>
  <p:txStyles>
    <p:titleStyle>
      <a:lvl1pPr algn="l" defTabSz="914400" rtl="0" eaLnBrk="1" latinLnBrk="0" hangingPunct="1">
        <a:lnSpc>
          <a:spcPct val="100000"/>
        </a:lnSpc>
        <a:spcBef>
          <a:spcPct val="0"/>
        </a:spcBef>
        <a:buNone/>
        <a:defRPr sz="2800" i="1" kern="1200">
          <a:solidFill>
            <a:schemeClr val="tx2"/>
          </a:solidFill>
          <a:latin typeface="+mj-lt"/>
          <a:ea typeface="+mj-ea"/>
          <a:cs typeface="+mj-cs"/>
        </a:defRPr>
      </a:lvl1pPr>
    </p:titleStyle>
    <p:bodyStyle>
      <a:lvl1pPr marL="450000" indent="-448056" algn="l" defTabSz="914400" rtl="0" eaLnBrk="1" latinLnBrk="0" hangingPunct="1">
        <a:lnSpc>
          <a:spcPct val="140000"/>
        </a:lnSpc>
        <a:spcBef>
          <a:spcPts val="10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48">
          <p15:clr>
            <a:srgbClr val="F26B43"/>
          </p15:clr>
        </p15:guide>
        <p15:guide id="2" pos="279">
          <p15:clr>
            <a:srgbClr val="F26B43"/>
          </p15:clr>
        </p15:guide>
        <p15:guide id="3" pos="1232">
          <p15:clr>
            <a:srgbClr val="5ACBF0"/>
          </p15:clr>
        </p15:guide>
        <p15:guide id="4" pos="1527">
          <p15:clr>
            <a:srgbClr val="5ACBF0"/>
          </p15:clr>
        </p15:guide>
        <p15:guide id="5" pos="2457">
          <p15:clr>
            <a:srgbClr val="5ACBF0"/>
          </p15:clr>
        </p15:guide>
        <p15:guide id="6" pos="2751">
          <p15:clr>
            <a:srgbClr val="5ACBF0"/>
          </p15:clr>
        </p15:guide>
        <p15:guide id="7" pos="3704">
          <p15:clr>
            <a:srgbClr val="5ACBF0"/>
          </p15:clr>
        </p15:guide>
        <p15:guide id="8" pos="3976">
          <p15:clr>
            <a:srgbClr val="5ACBF0"/>
          </p15:clr>
        </p15:guide>
        <p15:guide id="9" pos="4929">
          <p15:clr>
            <a:srgbClr val="5ACBF0"/>
          </p15:clr>
        </p15:guide>
        <p15:guide id="10" pos="5201">
          <p15:clr>
            <a:srgbClr val="5ACBF0"/>
          </p15:clr>
        </p15:guide>
        <p15:guide id="11" pos="6153">
          <p15:clr>
            <a:srgbClr val="5ACBF0"/>
          </p15:clr>
        </p15:guide>
        <p15:guide id="12" pos="6448">
          <p15:clr>
            <a:srgbClr val="5ACBF0"/>
          </p15:clr>
        </p15:guide>
        <p15:guide id="13" pos="7401">
          <p15:clr>
            <a:srgbClr val="F26B43"/>
          </p15:clr>
        </p15:guide>
        <p15:guide id="14" orient="horz" pos="3475">
          <p15:clr>
            <a:srgbClr val="F26B43"/>
          </p15:clr>
        </p15:guide>
        <p15:guide id="15" orient="horz" pos="278">
          <p15:clr>
            <a:srgbClr val="F26B43"/>
          </p15:clr>
        </p15:guide>
        <p15:guide id="16" orient="horz" pos="2886">
          <p15:clr>
            <a:srgbClr val="5ACBF0"/>
          </p15:clr>
        </p15:guide>
        <p15:guide id="17" orient="horz" pos="2591">
          <p15:clr>
            <a:srgbClr val="5ACBF0"/>
          </p15:clr>
        </p15:guide>
        <p15:guide id="18" orient="horz" pos="2024">
          <p15:clr>
            <a:srgbClr val="5ACBF0"/>
          </p15:clr>
        </p15:guide>
        <p15:guide id="19" orient="horz" pos="1729">
          <p15:clr>
            <a:srgbClr val="5ACBF0"/>
          </p15:clr>
        </p15:guide>
        <p15:guide id="20" orient="horz" pos="1162">
          <p15:clr>
            <a:srgbClr val="5ACBF0"/>
          </p15:clr>
        </p15:guide>
        <p15:guide id="21" orient="horz" pos="867">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5AF3D9A5-8765-8334-DE79-57B0E59FC8B4}"/>
              </a:ext>
            </a:extLst>
          </p:cNvPr>
          <p:cNvGrpSpPr/>
          <p:nvPr/>
        </p:nvGrpSpPr>
        <p:grpSpPr>
          <a:xfrm>
            <a:off x="360" y="-8640"/>
            <a:ext cx="12191695" cy="6866640"/>
            <a:chOff x="360" y="-8640"/>
            <a:chExt cx="12188520" cy="6866640"/>
          </a:xfrm>
        </p:grpSpPr>
        <p:sp>
          <p:nvSpPr>
            <p:cNvPr id="3" name="Straight Connector 19">
              <a:extLst>
                <a:ext uri="{FF2B5EF4-FFF2-40B4-BE49-F238E27FC236}">
                  <a16:creationId xmlns:a16="http://schemas.microsoft.com/office/drawing/2014/main" id="{A3B205F8-7E0B-C531-4666-44E6B2509E6A}"/>
                </a:ext>
              </a:extLst>
            </p:cNvPr>
            <p:cNvSpPr/>
            <p:nvPr/>
          </p:nvSpPr>
          <p:spPr>
            <a:xfrm>
              <a:off x="9368640" y="0"/>
              <a:ext cx="1218960" cy="6858000"/>
            </a:xfrm>
            <a:prstGeom prst="line">
              <a:avLst/>
            </a:prstGeom>
            <a:noFill/>
            <a:ln w="9360">
              <a:solidFill>
                <a:srgbClr val="BFBFBF"/>
              </a:solid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4" name="Straight Connector 20">
              <a:extLst>
                <a:ext uri="{FF2B5EF4-FFF2-40B4-BE49-F238E27FC236}">
                  <a16:creationId xmlns:a16="http://schemas.microsoft.com/office/drawing/2014/main" id="{5D03E106-A431-6CD4-6E3D-08D92C135BB8}"/>
                </a:ext>
              </a:extLst>
            </p:cNvPr>
            <p:cNvSpPr/>
            <p:nvPr/>
          </p:nvSpPr>
          <p:spPr>
            <a:xfrm flipH="1">
              <a:off x="7423560" y="3681359"/>
              <a:ext cx="4762079" cy="3176641"/>
            </a:xfrm>
            <a:prstGeom prst="line">
              <a:avLst/>
            </a:prstGeom>
            <a:noFill/>
            <a:ln w="9360">
              <a:solidFill>
                <a:srgbClr val="D9D9D9"/>
              </a:solid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5" name="Rectangle 23">
              <a:extLst>
                <a:ext uri="{FF2B5EF4-FFF2-40B4-BE49-F238E27FC236}">
                  <a16:creationId xmlns:a16="http://schemas.microsoft.com/office/drawing/2014/main" id="{F57051A4-1E68-63B0-838F-709BF11F2484}"/>
                </a:ext>
              </a:extLst>
            </p:cNvPr>
            <p:cNvSpPr/>
            <p:nvPr/>
          </p:nvSpPr>
          <p:spPr>
            <a:xfrm>
              <a:off x="9179280" y="-8640"/>
              <a:ext cx="3006360" cy="6866280"/>
            </a:xfrm>
            <a:custGeom>
              <a:avLst/>
              <a:gdLst>
                <a:gd name="f0" fmla="val 0"/>
                <a:gd name="f1" fmla="val 3007349"/>
                <a:gd name="f2" fmla="val 6866467"/>
                <a:gd name="f3" fmla="val 2045532"/>
              </a:gdLst>
              <a:ahLst/>
              <a:cxnLst>
                <a:cxn ang="3cd4">
                  <a:pos x="hc" y="t"/>
                </a:cxn>
                <a:cxn ang="0">
                  <a:pos x="r" y="vc"/>
                </a:cxn>
                <a:cxn ang="cd4">
                  <a:pos x="hc" y="b"/>
                </a:cxn>
                <a:cxn ang="cd2">
                  <a:pos x="l" y="vc"/>
                </a:cxn>
              </a:cxnLst>
              <a:rect l="l" t="t" r="r" b="b"/>
              <a:pathLst>
                <a:path w="3007349" h="6866467">
                  <a:moveTo>
                    <a:pt x="f3" y="f0"/>
                  </a:moveTo>
                  <a:lnTo>
                    <a:pt x="f1" y="f0"/>
                  </a:lnTo>
                  <a:lnTo>
                    <a:pt x="f1" y="f2"/>
                  </a:lnTo>
                  <a:lnTo>
                    <a:pt x="f0" y="f2"/>
                  </a:lnTo>
                  <a:lnTo>
                    <a:pt x="f3" y="f0"/>
                  </a:lnTo>
                  <a:close/>
                </a:path>
              </a:pathLst>
            </a:custGeom>
            <a:solidFill>
              <a:srgbClr val="90C226">
                <a:alpha val="30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6" name="Rectangle 25">
              <a:extLst>
                <a:ext uri="{FF2B5EF4-FFF2-40B4-BE49-F238E27FC236}">
                  <a16:creationId xmlns:a16="http://schemas.microsoft.com/office/drawing/2014/main" id="{F19F6CC6-2AB8-14D2-C7B9-79364A6F9C18}"/>
                </a:ext>
              </a:extLst>
            </p:cNvPr>
            <p:cNvSpPr/>
            <p:nvPr/>
          </p:nvSpPr>
          <p:spPr>
            <a:xfrm>
              <a:off x="9601200" y="-8640"/>
              <a:ext cx="2587320" cy="6866280"/>
            </a:xfrm>
            <a:custGeom>
              <a:avLst/>
              <a:gdLst>
                <a:gd name="f0" fmla="val 0"/>
                <a:gd name="f1" fmla="val 2573311"/>
                <a:gd name="f2" fmla="val 6866467"/>
                <a:gd name="f3" fmla="val 1202336"/>
              </a:gdLst>
              <a:ahLst/>
              <a:cxnLst>
                <a:cxn ang="3cd4">
                  <a:pos x="hc" y="t"/>
                </a:cxn>
                <a:cxn ang="0">
                  <a:pos x="r" y="vc"/>
                </a:cxn>
                <a:cxn ang="cd4">
                  <a:pos x="hc" y="b"/>
                </a:cxn>
                <a:cxn ang="cd2">
                  <a:pos x="l" y="vc"/>
                </a:cxn>
              </a:cxnLst>
              <a:rect l="l" t="t" r="r" b="b"/>
              <a:pathLst>
                <a:path w="2573311" h="6866467">
                  <a:moveTo>
                    <a:pt x="f0" y="f0"/>
                  </a:moveTo>
                  <a:lnTo>
                    <a:pt x="f1" y="f0"/>
                  </a:lnTo>
                  <a:lnTo>
                    <a:pt x="f1" y="f2"/>
                  </a:lnTo>
                  <a:lnTo>
                    <a:pt x="f3" y="f2"/>
                  </a:lnTo>
                  <a:lnTo>
                    <a:pt x="f0" y="f0"/>
                  </a:lnTo>
                  <a:close/>
                </a:path>
              </a:pathLst>
            </a:custGeom>
            <a:solidFill>
              <a:srgbClr val="90C226">
                <a:alpha val="20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7" name="Isosceles Triangle 23">
              <a:extLst>
                <a:ext uri="{FF2B5EF4-FFF2-40B4-BE49-F238E27FC236}">
                  <a16:creationId xmlns:a16="http://schemas.microsoft.com/office/drawing/2014/main" id="{6819C3A8-C7CB-9021-B606-7B8C06CC4FB2}"/>
                </a:ext>
              </a:extLst>
            </p:cNvPr>
            <p:cNvSpPr/>
            <p:nvPr/>
          </p:nvSpPr>
          <p:spPr>
            <a:xfrm>
              <a:off x="8930160" y="3048120"/>
              <a:ext cx="3258720" cy="3809520"/>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pin 0 f0 21600"/>
                <a:gd name="f14" fmla="*/ f10 f1 1"/>
                <a:gd name="f15" fmla="val f13"/>
                <a:gd name="f16" fmla="*/ f13 1 2"/>
                <a:gd name="f17" fmla="*/ f13 f11 1"/>
                <a:gd name="f18" fmla="*/ f6 f12 1"/>
                <a:gd name="f19" fmla="*/ 18000 f12 1"/>
                <a:gd name="f20" fmla="*/ 10800 f12 1"/>
                <a:gd name="f21" fmla="*/ 0 f12 1"/>
                <a:gd name="f22" fmla="*/ f14 1 f3"/>
                <a:gd name="f23" fmla="*/ 0 f11 1"/>
                <a:gd name="f24" fmla="*/ 21600 f12 1"/>
                <a:gd name="f25" fmla="*/ 10800 f11 1"/>
                <a:gd name="f26" fmla="*/ 21600 f11 1"/>
                <a:gd name="f27" fmla="+- f16 10800 0"/>
                <a:gd name="f28" fmla="+- 21600 0 f15"/>
                <a:gd name="f29" fmla="*/ f16 f11 1"/>
                <a:gd name="f30" fmla="*/ f15 f11 1"/>
                <a:gd name="f31" fmla="+- f22 0 f2"/>
                <a:gd name="f32" fmla="*/ f28 1 2"/>
                <a:gd name="f33" fmla="*/ f27 f11 1"/>
                <a:gd name="f34" fmla="+- 21600 0 f32"/>
                <a:gd name="f35" fmla="*/ f34 f11 1"/>
              </a:gdLst>
              <a:ahLst>
                <a:ahXY gdRefX="f0" minX="f6" maxX="f7">
                  <a:pos x="f17" y="f18"/>
                </a:ahXY>
              </a:ahLst>
              <a:cxnLst>
                <a:cxn ang="3cd4">
                  <a:pos x="hc" y="t"/>
                </a:cxn>
                <a:cxn ang="0">
                  <a:pos x="r" y="vc"/>
                </a:cxn>
                <a:cxn ang="cd4">
                  <a:pos x="hc" y="b"/>
                </a:cxn>
                <a:cxn ang="cd2">
                  <a:pos x="l" y="vc"/>
                </a:cxn>
                <a:cxn ang="f31">
                  <a:pos x="f30" y="f21"/>
                </a:cxn>
                <a:cxn ang="f31">
                  <a:pos x="f29" y="f20"/>
                </a:cxn>
                <a:cxn ang="f31">
                  <a:pos x="f23" y="f24"/>
                </a:cxn>
                <a:cxn ang="f31">
                  <a:pos x="f25" y="f24"/>
                </a:cxn>
                <a:cxn ang="f31">
                  <a:pos x="f26" y="f24"/>
                </a:cxn>
                <a:cxn ang="f31">
                  <a:pos x="f35" y="f20"/>
                </a:cxn>
              </a:cxnLst>
              <a:rect l="f29" t="f20" r="f33" b="f19"/>
              <a:pathLst>
                <a:path w="21600" h="21600">
                  <a:moveTo>
                    <a:pt x="f15" y="f6"/>
                  </a:moveTo>
                  <a:lnTo>
                    <a:pt x="f7" y="f7"/>
                  </a:lnTo>
                  <a:lnTo>
                    <a:pt x="f6" y="f7"/>
                  </a:lnTo>
                  <a:close/>
                </a:path>
              </a:pathLst>
            </a:custGeom>
            <a:solidFill>
              <a:srgbClr val="54A021">
                <a:alpha val="72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8" name="Rectangle 27">
              <a:extLst>
                <a:ext uri="{FF2B5EF4-FFF2-40B4-BE49-F238E27FC236}">
                  <a16:creationId xmlns:a16="http://schemas.microsoft.com/office/drawing/2014/main" id="{5F2ACCF8-568F-9B2E-C0F5-93EDFF27A92D}"/>
                </a:ext>
              </a:extLst>
            </p:cNvPr>
            <p:cNvSpPr/>
            <p:nvPr/>
          </p:nvSpPr>
          <p:spPr>
            <a:xfrm>
              <a:off x="9332280" y="-8640"/>
              <a:ext cx="2853360" cy="6866280"/>
            </a:xfrm>
            <a:custGeom>
              <a:avLst/>
              <a:gdLst>
                <a:gd name="f0" fmla="val 0"/>
                <a:gd name="f1" fmla="val 2858013"/>
                <a:gd name="f2" fmla="val 6866467"/>
                <a:gd name="f3" fmla="val 2473942"/>
              </a:gdLst>
              <a:ahLst/>
              <a:cxnLst>
                <a:cxn ang="3cd4">
                  <a:pos x="hc" y="t"/>
                </a:cxn>
                <a:cxn ang="0">
                  <a:pos x="r" y="vc"/>
                </a:cxn>
                <a:cxn ang="cd4">
                  <a:pos x="hc" y="b"/>
                </a:cxn>
                <a:cxn ang="cd2">
                  <a:pos x="l" y="vc"/>
                </a:cxn>
              </a:cxnLst>
              <a:rect l="l" t="t" r="r" b="b"/>
              <a:pathLst>
                <a:path w="2858013" h="6866467">
                  <a:moveTo>
                    <a:pt x="f0" y="f0"/>
                  </a:moveTo>
                  <a:lnTo>
                    <a:pt x="f1" y="f0"/>
                  </a:lnTo>
                  <a:lnTo>
                    <a:pt x="f1" y="f2"/>
                  </a:lnTo>
                  <a:lnTo>
                    <a:pt x="f3" y="f2"/>
                  </a:lnTo>
                  <a:lnTo>
                    <a:pt x="f0" y="f0"/>
                  </a:lnTo>
                  <a:close/>
                </a:path>
              </a:pathLst>
            </a:custGeom>
            <a:solidFill>
              <a:srgbClr val="3F7819">
                <a:alpha val="70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9" name="Rectangle 28">
              <a:extLst>
                <a:ext uri="{FF2B5EF4-FFF2-40B4-BE49-F238E27FC236}">
                  <a16:creationId xmlns:a16="http://schemas.microsoft.com/office/drawing/2014/main" id="{B7028705-DC5E-7193-FE23-95E8785E3801}"/>
                </a:ext>
              </a:extLst>
            </p:cNvPr>
            <p:cNvSpPr/>
            <p:nvPr/>
          </p:nvSpPr>
          <p:spPr>
            <a:xfrm>
              <a:off x="10896120" y="-8640"/>
              <a:ext cx="1289520" cy="6866280"/>
            </a:xfrm>
            <a:custGeom>
              <a:avLst/>
              <a:gdLst>
                <a:gd name="f0" fmla="val 0"/>
                <a:gd name="f1" fmla="val 1290094"/>
                <a:gd name="f2" fmla="val 6858000"/>
                <a:gd name="f3" fmla="val 1019735"/>
              </a:gdLst>
              <a:ahLst/>
              <a:cxnLst>
                <a:cxn ang="3cd4">
                  <a:pos x="hc" y="t"/>
                </a:cxn>
                <a:cxn ang="0">
                  <a:pos x="r" y="vc"/>
                </a:cxn>
                <a:cxn ang="cd4">
                  <a:pos x="hc" y="b"/>
                </a:cxn>
                <a:cxn ang="cd2">
                  <a:pos x="l" y="vc"/>
                </a:cxn>
              </a:cxnLst>
              <a:rect l="l" t="t" r="r" b="b"/>
              <a:pathLst>
                <a:path w="1290094" h="6858000">
                  <a:moveTo>
                    <a:pt x="f3" y="f0"/>
                  </a:moveTo>
                  <a:lnTo>
                    <a:pt x="f1" y="f0"/>
                  </a:lnTo>
                  <a:lnTo>
                    <a:pt x="f1" y="f2"/>
                  </a:lnTo>
                  <a:lnTo>
                    <a:pt x="f0" y="f2"/>
                  </a:lnTo>
                  <a:lnTo>
                    <a:pt x="f3" y="f0"/>
                  </a:lnTo>
                  <a:close/>
                </a:path>
              </a:pathLst>
            </a:custGeom>
            <a:solidFill>
              <a:srgbClr val="C0E474">
                <a:alpha val="70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10" name="Rectangle 29">
              <a:extLst>
                <a:ext uri="{FF2B5EF4-FFF2-40B4-BE49-F238E27FC236}">
                  <a16:creationId xmlns:a16="http://schemas.microsoft.com/office/drawing/2014/main" id="{7780EFC3-FF15-2BB9-ACA4-BCB148DE7501}"/>
                </a:ext>
              </a:extLst>
            </p:cNvPr>
            <p:cNvSpPr/>
            <p:nvPr/>
          </p:nvSpPr>
          <p:spPr>
            <a:xfrm>
              <a:off x="10936440" y="-8640"/>
              <a:ext cx="1249200" cy="6866280"/>
            </a:xfrm>
            <a:custGeom>
              <a:avLst/>
              <a:gdLst>
                <a:gd name="f0" fmla="val 0"/>
                <a:gd name="f1" fmla="val 1249825"/>
                <a:gd name="f2" fmla="val 6858000"/>
                <a:gd name="f3" fmla="val 1109382"/>
              </a:gdLst>
              <a:ahLst/>
              <a:cxnLst>
                <a:cxn ang="3cd4">
                  <a:pos x="hc" y="t"/>
                </a:cxn>
                <a:cxn ang="0">
                  <a:pos x="r" y="vc"/>
                </a:cxn>
                <a:cxn ang="cd4">
                  <a:pos x="hc" y="b"/>
                </a:cxn>
                <a:cxn ang="cd2">
                  <a:pos x="l" y="vc"/>
                </a:cxn>
              </a:cxnLst>
              <a:rect l="l" t="t" r="r" b="b"/>
              <a:pathLst>
                <a:path w="1249825" h="6858000">
                  <a:moveTo>
                    <a:pt x="f0" y="f0"/>
                  </a:moveTo>
                  <a:lnTo>
                    <a:pt x="f1" y="f0"/>
                  </a:lnTo>
                  <a:lnTo>
                    <a:pt x="f1" y="f2"/>
                  </a:lnTo>
                  <a:lnTo>
                    <a:pt x="f3" y="f2"/>
                  </a:lnTo>
                  <a:lnTo>
                    <a:pt x="f0" y="f0"/>
                  </a:lnTo>
                  <a:close/>
                </a:path>
              </a:pathLst>
            </a:custGeom>
            <a:solidFill>
              <a:srgbClr val="90C226">
                <a:alpha val="65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11" name="Isosceles Triangle 27">
              <a:extLst>
                <a:ext uri="{FF2B5EF4-FFF2-40B4-BE49-F238E27FC236}">
                  <a16:creationId xmlns:a16="http://schemas.microsoft.com/office/drawing/2014/main" id="{63CE75D4-D032-E894-8F1E-3178E1689076}"/>
                </a:ext>
              </a:extLst>
            </p:cNvPr>
            <p:cNvSpPr/>
            <p:nvPr/>
          </p:nvSpPr>
          <p:spPr>
            <a:xfrm>
              <a:off x="10369080" y="3589920"/>
              <a:ext cx="1816560" cy="3267720"/>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pin 0 f0 21600"/>
                <a:gd name="f14" fmla="*/ f10 f1 1"/>
                <a:gd name="f15" fmla="val f13"/>
                <a:gd name="f16" fmla="*/ f13 1 2"/>
                <a:gd name="f17" fmla="*/ f13 f11 1"/>
                <a:gd name="f18" fmla="*/ f6 f12 1"/>
                <a:gd name="f19" fmla="*/ 18000 f12 1"/>
                <a:gd name="f20" fmla="*/ 10800 f12 1"/>
                <a:gd name="f21" fmla="*/ 0 f12 1"/>
                <a:gd name="f22" fmla="*/ f14 1 f3"/>
                <a:gd name="f23" fmla="*/ 0 f11 1"/>
                <a:gd name="f24" fmla="*/ 21600 f12 1"/>
                <a:gd name="f25" fmla="*/ 10800 f11 1"/>
                <a:gd name="f26" fmla="*/ 21600 f11 1"/>
                <a:gd name="f27" fmla="+- f16 10800 0"/>
                <a:gd name="f28" fmla="+- 21600 0 f15"/>
                <a:gd name="f29" fmla="*/ f16 f11 1"/>
                <a:gd name="f30" fmla="*/ f15 f11 1"/>
                <a:gd name="f31" fmla="+- f22 0 f2"/>
                <a:gd name="f32" fmla="*/ f28 1 2"/>
                <a:gd name="f33" fmla="*/ f27 f11 1"/>
                <a:gd name="f34" fmla="+- 21600 0 f32"/>
                <a:gd name="f35" fmla="*/ f34 f11 1"/>
              </a:gdLst>
              <a:ahLst>
                <a:ahXY gdRefX="f0" minX="f6" maxX="f7">
                  <a:pos x="f17" y="f18"/>
                </a:ahXY>
              </a:ahLst>
              <a:cxnLst>
                <a:cxn ang="3cd4">
                  <a:pos x="hc" y="t"/>
                </a:cxn>
                <a:cxn ang="0">
                  <a:pos x="r" y="vc"/>
                </a:cxn>
                <a:cxn ang="cd4">
                  <a:pos x="hc" y="b"/>
                </a:cxn>
                <a:cxn ang="cd2">
                  <a:pos x="l" y="vc"/>
                </a:cxn>
                <a:cxn ang="f31">
                  <a:pos x="f30" y="f21"/>
                </a:cxn>
                <a:cxn ang="f31">
                  <a:pos x="f29" y="f20"/>
                </a:cxn>
                <a:cxn ang="f31">
                  <a:pos x="f23" y="f24"/>
                </a:cxn>
                <a:cxn ang="f31">
                  <a:pos x="f25" y="f24"/>
                </a:cxn>
                <a:cxn ang="f31">
                  <a:pos x="f26" y="f24"/>
                </a:cxn>
                <a:cxn ang="f31">
                  <a:pos x="f35" y="f20"/>
                </a:cxn>
              </a:cxnLst>
              <a:rect l="f29" t="f20" r="f33" b="f19"/>
              <a:pathLst>
                <a:path w="21600" h="21600">
                  <a:moveTo>
                    <a:pt x="f15" y="f6"/>
                  </a:moveTo>
                  <a:lnTo>
                    <a:pt x="f7" y="f7"/>
                  </a:lnTo>
                  <a:lnTo>
                    <a:pt x="f6" y="f7"/>
                  </a:lnTo>
                  <a:close/>
                </a:path>
              </a:pathLst>
            </a:custGeom>
            <a:solidFill>
              <a:srgbClr val="90C226">
                <a:alpha val="80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sp>
          <p:nvSpPr>
            <p:cNvPr id="12" name="Isosceles Triangle 28">
              <a:extLst>
                <a:ext uri="{FF2B5EF4-FFF2-40B4-BE49-F238E27FC236}">
                  <a16:creationId xmlns:a16="http://schemas.microsoft.com/office/drawing/2014/main" id="{0046C3AE-E393-B5DD-5F18-875A954CA8DB}"/>
                </a:ext>
              </a:extLst>
            </p:cNvPr>
            <p:cNvSpPr/>
            <p:nvPr/>
          </p:nvSpPr>
          <p:spPr>
            <a:xfrm>
              <a:off x="360" y="4013279"/>
              <a:ext cx="448199" cy="2844360"/>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pin 0 f0 21600"/>
                <a:gd name="f14" fmla="*/ f10 f1 1"/>
                <a:gd name="f15" fmla="val f13"/>
                <a:gd name="f16" fmla="*/ f13 1 2"/>
                <a:gd name="f17" fmla="*/ f13 f11 1"/>
                <a:gd name="f18" fmla="*/ f6 f12 1"/>
                <a:gd name="f19" fmla="*/ 18000 f12 1"/>
                <a:gd name="f20" fmla="*/ 10800 f12 1"/>
                <a:gd name="f21" fmla="*/ 0 f12 1"/>
                <a:gd name="f22" fmla="*/ f14 1 f3"/>
                <a:gd name="f23" fmla="*/ 0 f11 1"/>
                <a:gd name="f24" fmla="*/ 21600 f12 1"/>
                <a:gd name="f25" fmla="*/ 10800 f11 1"/>
                <a:gd name="f26" fmla="*/ 21600 f11 1"/>
                <a:gd name="f27" fmla="+- f16 10800 0"/>
                <a:gd name="f28" fmla="+- 21600 0 f15"/>
                <a:gd name="f29" fmla="*/ f16 f11 1"/>
                <a:gd name="f30" fmla="*/ f15 f11 1"/>
                <a:gd name="f31" fmla="+- f22 0 f2"/>
                <a:gd name="f32" fmla="*/ f28 1 2"/>
                <a:gd name="f33" fmla="*/ f27 f11 1"/>
                <a:gd name="f34" fmla="+- 21600 0 f32"/>
                <a:gd name="f35" fmla="*/ f34 f11 1"/>
              </a:gdLst>
              <a:ahLst>
                <a:ahXY gdRefX="f0" minX="f6" maxX="f7">
                  <a:pos x="f17" y="f18"/>
                </a:ahXY>
              </a:ahLst>
              <a:cxnLst>
                <a:cxn ang="3cd4">
                  <a:pos x="hc" y="t"/>
                </a:cxn>
                <a:cxn ang="0">
                  <a:pos x="r" y="vc"/>
                </a:cxn>
                <a:cxn ang="cd4">
                  <a:pos x="hc" y="b"/>
                </a:cxn>
                <a:cxn ang="cd2">
                  <a:pos x="l" y="vc"/>
                </a:cxn>
                <a:cxn ang="f31">
                  <a:pos x="f30" y="f21"/>
                </a:cxn>
                <a:cxn ang="f31">
                  <a:pos x="f29" y="f20"/>
                </a:cxn>
                <a:cxn ang="f31">
                  <a:pos x="f23" y="f24"/>
                </a:cxn>
                <a:cxn ang="f31">
                  <a:pos x="f25" y="f24"/>
                </a:cxn>
                <a:cxn ang="f31">
                  <a:pos x="f26" y="f24"/>
                </a:cxn>
                <a:cxn ang="f31">
                  <a:pos x="f35" y="f20"/>
                </a:cxn>
              </a:cxnLst>
              <a:rect l="f29" t="f20" r="f33" b="f19"/>
              <a:pathLst>
                <a:path w="21600" h="21600">
                  <a:moveTo>
                    <a:pt x="f15" y="f6"/>
                  </a:moveTo>
                  <a:lnTo>
                    <a:pt x="f7" y="f7"/>
                  </a:lnTo>
                  <a:lnTo>
                    <a:pt x="f6" y="f7"/>
                  </a:lnTo>
                  <a:close/>
                </a:path>
              </a:pathLst>
            </a:custGeom>
            <a:solidFill>
              <a:srgbClr val="90C226">
                <a:alpha val="85000"/>
              </a:srgbClr>
            </a:solidFill>
            <a:ln>
              <a:noFill/>
              <a:prstDash val="solid"/>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Microsoft YaHei" pitchFamily="2"/>
                <a:cs typeface="Mangal" pitchFamily="2"/>
              </a:endParaRPr>
            </a:p>
          </p:txBody>
        </p:sp>
      </p:grpSp>
      <p:sp>
        <p:nvSpPr>
          <p:cNvPr id="13" name="Title 1">
            <a:extLst>
              <a:ext uri="{FF2B5EF4-FFF2-40B4-BE49-F238E27FC236}">
                <a16:creationId xmlns:a16="http://schemas.microsoft.com/office/drawing/2014/main" id="{CAE10CAF-3D26-7246-7AC2-E953798260A1}"/>
              </a:ext>
            </a:extLst>
          </p:cNvPr>
          <p:cNvSpPr txBox="1">
            <a:spLocks noGrp="1"/>
          </p:cNvSpPr>
          <p:nvPr>
            <p:ph type="title"/>
          </p:nvPr>
        </p:nvSpPr>
        <p:spPr>
          <a:xfrm>
            <a:off x="676976" y="609480"/>
            <a:ext cx="8596519" cy="1320480"/>
          </a:xfrm>
          <a:prstGeom prst="rect">
            <a:avLst/>
          </a:prstGeom>
          <a:noFill/>
          <a:ln>
            <a:noFill/>
          </a:ln>
        </p:spPr>
        <p:txBody>
          <a:bodyPr vert="horz" wrap="square" lIns="90000" tIns="45000" rIns="90000" bIns="45000" anchor="t">
            <a:noAutofit/>
          </a:bodyPr>
          <a:lstStyle/>
          <a:p>
            <a:pPr lvl="0"/>
            <a:r>
              <a:rPr lang="en-US"/>
              <a:t>Click to edit the title text formatClick to edit Master title style</a:t>
            </a:r>
          </a:p>
        </p:txBody>
      </p:sp>
      <p:sp>
        <p:nvSpPr>
          <p:cNvPr id="14" name="Content Placeholder 2">
            <a:extLst>
              <a:ext uri="{FF2B5EF4-FFF2-40B4-BE49-F238E27FC236}">
                <a16:creationId xmlns:a16="http://schemas.microsoft.com/office/drawing/2014/main" id="{72A210A4-1AAF-9CF4-C6AB-D6D64825221D}"/>
              </a:ext>
            </a:extLst>
          </p:cNvPr>
          <p:cNvSpPr txBox="1">
            <a:spLocks noGrp="1"/>
          </p:cNvSpPr>
          <p:nvPr>
            <p:ph type="body" idx="1"/>
          </p:nvPr>
        </p:nvSpPr>
        <p:spPr>
          <a:xfrm>
            <a:off x="676976" y="2160720"/>
            <a:ext cx="8596519" cy="3880440"/>
          </a:xfrm>
          <a:prstGeom prst="rect">
            <a:avLst/>
          </a:prstGeom>
          <a:noFill/>
          <a:ln>
            <a:noFill/>
          </a:ln>
        </p:spPr>
        <p:txBody>
          <a:bodyPr vert="horz" wrap="square" lIns="90000" tIns="45000" rIns="90000" bIns="45000" anchor="t">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a:extLst>
              <a:ext uri="{FF2B5EF4-FFF2-40B4-BE49-F238E27FC236}">
                <a16:creationId xmlns:a16="http://schemas.microsoft.com/office/drawing/2014/main" id="{EF27014F-3D7F-6061-C2DA-15A46900DBBD}"/>
              </a:ext>
            </a:extLst>
          </p:cNvPr>
          <p:cNvSpPr txBox="1">
            <a:spLocks noGrp="1"/>
          </p:cNvSpPr>
          <p:nvPr>
            <p:ph type="dt" sz="half" idx="2"/>
          </p:nvPr>
        </p:nvSpPr>
        <p:spPr>
          <a:xfrm>
            <a:off x="7204757" y="6041520"/>
            <a:ext cx="911396" cy="36467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en-US" sz="1800" b="0" i="0" u="none" strike="noStrike" kern="1200" spc="0">
                <a:solidFill>
                  <a:srgbClr val="000000"/>
                </a:solidFill>
                <a:latin typeface="Trebuchet MS" pitchFamily="18"/>
                <a:ea typeface="Lucida Sans Unicode" pitchFamily="2"/>
                <a:cs typeface="Tahoma" pitchFamily="2"/>
              </a:defRPr>
            </a:lvl1pPr>
          </a:lstStyle>
          <a:p>
            <a:pPr lvl="0"/>
            <a:fld id="{D3B70AC7-E2A1-4AC2-87F4-90E4AB5923FA}" type="datetime1">
              <a:rPr lang="en-US"/>
              <a:pPr lvl="0"/>
              <a:t>8/8/2024</a:t>
            </a:fld>
            <a:endParaRPr lang="en-US"/>
          </a:p>
        </p:txBody>
      </p:sp>
      <p:sp>
        <p:nvSpPr>
          <p:cNvPr id="16" name="Footer Placeholder 4">
            <a:extLst>
              <a:ext uri="{FF2B5EF4-FFF2-40B4-BE49-F238E27FC236}">
                <a16:creationId xmlns:a16="http://schemas.microsoft.com/office/drawing/2014/main" id="{040FB30F-9558-70CF-B7E8-904AB6417804}"/>
              </a:ext>
            </a:extLst>
          </p:cNvPr>
          <p:cNvSpPr txBox="1">
            <a:spLocks noGrp="1"/>
          </p:cNvSpPr>
          <p:nvPr>
            <p:ph type="ftr" sz="quarter" idx="3"/>
          </p:nvPr>
        </p:nvSpPr>
        <p:spPr>
          <a:xfrm>
            <a:off x="676977" y="6041520"/>
            <a:ext cx="6296959" cy="364679"/>
          </a:xfrm>
          <a:prstGeom prst="rect">
            <a:avLst/>
          </a:prstGeom>
          <a:noFill/>
          <a:ln>
            <a:noFill/>
          </a:ln>
        </p:spPr>
        <p:txBody>
          <a:bodyPr wrap="square" lIns="90000" tIns="45000" rIns="90000" bIns="45000" anchor="t" anchorCtr="0">
            <a:noAutofit/>
          </a:bodyPr>
          <a:lstStyle>
            <a:lvl1pPr lvl="0" rtl="0" hangingPunct="0">
              <a:buNone/>
              <a:tabLst/>
              <a:defRPr lang="en-US" sz="2400" kern="1200">
                <a:latin typeface="Times New Roman" pitchFamily="18"/>
                <a:ea typeface="Lucida Sans Unicode" pitchFamily="2"/>
                <a:cs typeface="Tahoma" pitchFamily="2"/>
              </a:defRPr>
            </a:lvl1pPr>
          </a:lstStyle>
          <a:p>
            <a:pPr lvl="0"/>
            <a:endParaRPr lang="en-US"/>
          </a:p>
        </p:txBody>
      </p:sp>
      <p:sp>
        <p:nvSpPr>
          <p:cNvPr id="17" name="Slide Number Placeholder 5">
            <a:extLst>
              <a:ext uri="{FF2B5EF4-FFF2-40B4-BE49-F238E27FC236}">
                <a16:creationId xmlns:a16="http://schemas.microsoft.com/office/drawing/2014/main" id="{4D9AAC7F-D718-51C8-F36C-EF088C28CD62}"/>
              </a:ext>
            </a:extLst>
          </p:cNvPr>
          <p:cNvSpPr txBox="1">
            <a:spLocks noGrp="1"/>
          </p:cNvSpPr>
          <p:nvPr>
            <p:ph type="sldNum" sz="quarter" idx="4"/>
          </p:nvPr>
        </p:nvSpPr>
        <p:spPr>
          <a:xfrm>
            <a:off x="8590397" y="6041520"/>
            <a:ext cx="682738" cy="364679"/>
          </a:xfrm>
          <a:prstGeom prst="rect">
            <a:avLst/>
          </a:prstGeom>
          <a:noFill/>
          <a:ln>
            <a:noFill/>
          </a:ln>
        </p:spPr>
        <p:txBody>
          <a:bodyPr wrap="square" lIns="90000" tIns="45000" rIns="90000" bIns="45000" anchor="t" anchorCtr="0">
            <a:noAutofit/>
          </a:bodyPr>
          <a:lstStyle>
            <a:lvl1pPr marL="0" marR="0" lvl="0" indent="0" algn="l" rtl="0" hangingPunct="1">
              <a:spcBef>
                <a:spcPts val="0"/>
              </a:spcBef>
              <a:spcAft>
                <a:spcPts val="0"/>
              </a:spcAft>
              <a:buNone/>
              <a:tabLst/>
              <a:defRPr lang="en-US" sz="1800" b="0" i="0" u="none" strike="noStrike" kern="1200" spc="0">
                <a:solidFill>
                  <a:srgbClr val="000000"/>
                </a:solidFill>
                <a:latin typeface="Trebuchet MS" pitchFamily="18"/>
                <a:ea typeface="Lucida Sans Unicode" pitchFamily="2"/>
                <a:cs typeface="Tahoma" pitchFamily="2"/>
              </a:defRPr>
            </a:lvl1pPr>
          </a:lstStyle>
          <a:p>
            <a:pPr lvl="0"/>
            <a:fld id="{4E956306-7711-4142-9CE6-783F443CF727}" type="slidenum">
              <a:t>‹#›</a:t>
            </a:fld>
            <a:endParaRPr lang="en-US"/>
          </a:p>
        </p:txBody>
      </p:sp>
    </p:spTree>
    <p:extLst>
      <p:ext uri="{BB962C8B-B14F-4D97-AF65-F5344CB8AC3E}">
        <p14:creationId xmlns:p14="http://schemas.microsoft.com/office/powerpoint/2010/main" val="34228453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lvl="0" algn="l" rtl="0" hangingPunct="1">
        <a:spcBef>
          <a:spcPts val="0"/>
        </a:spcBef>
        <a:spcAft>
          <a:spcPts val="0"/>
        </a:spcAft>
        <a:buNone/>
        <a:tabLst/>
        <a:defRPr lang="en-US" sz="3600" b="0" i="0" u="none" strike="noStrike" kern="1200" spc="0">
          <a:ln>
            <a:noFill/>
          </a:ln>
          <a:solidFill>
            <a:srgbClr val="90C226"/>
          </a:solidFill>
          <a:latin typeface="Trebuchet MS" pitchFamily="18"/>
          <a:ea typeface="Microsoft YaHei" pitchFamily="2"/>
          <a:cs typeface="Mangal" pitchFamily="2"/>
        </a:defRPr>
      </a:lvl1pPr>
    </p:titleStyle>
    <p:bodyStyle>
      <a:lvl1pPr marL="0" marR="0" lvl="0" indent="0" algn="l" rtl="0" hangingPunct="1">
        <a:spcBef>
          <a:spcPts val="0"/>
        </a:spcBef>
        <a:spcAft>
          <a:spcPts val="1417"/>
        </a:spcAft>
        <a:buSzPct val="4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1pPr>
      <a:lvl2pPr marL="0" marR="0" lvl="1" indent="0" algn="l" rtl="0" hangingPunct="1">
        <a:spcBef>
          <a:spcPts val="0"/>
        </a:spcBef>
        <a:spcAft>
          <a:spcPts val="1417"/>
        </a:spcAft>
        <a:buSzPct val="7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2pPr>
      <a:lvl3pPr marL="0" marR="0" lvl="2" indent="0" algn="l" rtl="0" hangingPunct="1">
        <a:spcBef>
          <a:spcPts val="0"/>
        </a:spcBef>
        <a:spcAft>
          <a:spcPts val="1417"/>
        </a:spcAft>
        <a:buSzPct val="4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3pPr>
      <a:lvl4pPr marL="0" marR="0" lvl="3" indent="0" algn="l" rtl="0" hangingPunct="1">
        <a:spcBef>
          <a:spcPts val="0"/>
        </a:spcBef>
        <a:spcAft>
          <a:spcPts val="1417"/>
        </a:spcAft>
        <a:buSzPct val="7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4pPr>
      <a:lvl5pPr marL="0" marR="0" lvl="4" indent="0" algn="l" rtl="0" hangingPunct="1">
        <a:spcBef>
          <a:spcPts val="0"/>
        </a:spcBef>
        <a:spcAft>
          <a:spcPts val="1417"/>
        </a:spcAft>
        <a:buSzPct val="4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5pPr>
      <a:lvl6pPr marL="0" marR="0" lvl="5" indent="0" algn="l" rtl="0" hangingPunct="1">
        <a:spcBef>
          <a:spcPts val="0"/>
        </a:spcBef>
        <a:spcAft>
          <a:spcPts val="1417"/>
        </a:spcAft>
        <a:buSzPct val="4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6pPr>
      <a:lvl7pPr marL="0" marR="0" lvl="6" indent="0" algn="l" rtl="0" hangingPunct="1">
        <a:spcBef>
          <a:spcPts val="0"/>
        </a:spcBef>
        <a:spcAft>
          <a:spcPts val="1417"/>
        </a:spcAft>
        <a:buSzPct val="4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7pPr>
      <a:lvl8pPr marL="0" marR="0" lvl="7" indent="0" algn="l" rtl="0" hangingPunct="1">
        <a:spcBef>
          <a:spcPts val="0"/>
        </a:spcBef>
        <a:spcAft>
          <a:spcPts val="1417"/>
        </a:spcAft>
        <a:buSzPct val="45000"/>
        <a:buFont typeface="StarSymbol"/>
        <a:buChar char="●"/>
        <a:tabLst/>
        <a:defRPr lang="en-US" sz="1800" b="0" i="0" u="none" strike="noStrike" kern="1200" spc="0">
          <a:ln>
            <a:noFill/>
          </a:ln>
          <a:solidFill>
            <a:srgbClr val="404040"/>
          </a:solidFill>
          <a:latin typeface="Trebuchet MS" pitchFamily="18"/>
          <a:ea typeface="Microsoft YaHei" pitchFamily="2"/>
          <a:cs typeface="Mangal" pitchFamily="2"/>
        </a:defRPr>
      </a:lvl8pPr>
      <a:lvl9pPr marL="0" marR="0" lvl="0" indent="0" algn="l" rtl="0" hangingPunct="1">
        <a:spcBef>
          <a:spcPts val="1001"/>
        </a:spcBef>
        <a:spcAft>
          <a:spcPts val="0"/>
        </a:spcAft>
        <a:buClr>
          <a:srgbClr val="90C226"/>
        </a:buClr>
        <a:buSzPct val="80000"/>
        <a:buFont typeface="Wingdings 3"/>
        <a:buChar char=""/>
        <a:tabLst/>
        <a:defRPr lang="en-US" sz="1800" b="0" i="0" u="none" strike="noStrike" kern="1200" spc="0">
          <a:ln>
            <a:noFill/>
          </a:ln>
          <a:solidFill>
            <a:srgbClr val="404040"/>
          </a:solidFill>
          <a:latin typeface="Trebuchet MS" pitchFamily="18"/>
          <a:ea typeface="Microsoft YaHei" pitchFamily="2"/>
          <a:cs typeface="Mangal" pitchFamily="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customXml" Target="../ink/ink4.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11.xml"/><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customXml" Target="../ink/ink6.xml"/><Relationship Id="rId21" Type="http://schemas.openxmlformats.org/officeDocument/2006/relationships/customXml" Target="../ink/ink15.xml"/><Relationship Id="rId7" Type="http://schemas.openxmlformats.org/officeDocument/2006/relationships/customXml" Target="../ink/ink8.xml"/><Relationship Id="rId12" Type="http://schemas.openxmlformats.org/officeDocument/2006/relationships/image" Target="../media/image28.png"/><Relationship Id="rId17" Type="http://schemas.openxmlformats.org/officeDocument/2006/relationships/customXml" Target="../ink/ink13.xml"/><Relationship Id="rId25" Type="http://schemas.openxmlformats.org/officeDocument/2006/relationships/customXml" Target="../ink/ink17.xml"/><Relationship Id="rId2" Type="http://schemas.openxmlformats.org/officeDocument/2006/relationships/notesSlide" Target="../notesSlides/notesSlide28.xml"/><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25.png"/><Relationship Id="rId11" Type="http://schemas.openxmlformats.org/officeDocument/2006/relationships/customXml" Target="../ink/ink10.xml"/><Relationship Id="rId24" Type="http://schemas.openxmlformats.org/officeDocument/2006/relationships/image" Target="../media/image34.png"/><Relationship Id="rId5" Type="http://schemas.openxmlformats.org/officeDocument/2006/relationships/customXml" Target="../ink/ink7.xml"/><Relationship Id="rId15" Type="http://schemas.openxmlformats.org/officeDocument/2006/relationships/customXml" Target="../ink/ink12.xml"/><Relationship Id="rId23" Type="http://schemas.openxmlformats.org/officeDocument/2006/relationships/customXml" Target="../ink/ink16.xml"/><Relationship Id="rId28" Type="http://schemas.openxmlformats.org/officeDocument/2006/relationships/image" Target="../media/image36.png"/><Relationship Id="rId10" Type="http://schemas.openxmlformats.org/officeDocument/2006/relationships/image" Target="../media/image27.png"/><Relationship Id="rId19" Type="http://schemas.openxmlformats.org/officeDocument/2006/relationships/customXml" Target="../ink/ink14.xml"/><Relationship Id="rId4" Type="http://schemas.openxmlformats.org/officeDocument/2006/relationships/image" Target="../media/image24.png"/><Relationship Id="rId9" Type="http://schemas.openxmlformats.org/officeDocument/2006/relationships/customXml" Target="../ink/ink9.xml"/><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customXml" Target="../ink/ink18.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snl.no/Moselov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5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pixabay.com/photos/desert-drought-dehydrated-arid-279862/"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280.png"/><Relationship Id="rId3" Type="http://schemas.openxmlformats.org/officeDocument/2006/relationships/image" Target="../media/image230.png"/><Relationship Id="rId7" Type="http://schemas.openxmlformats.org/officeDocument/2006/relationships/image" Target="../media/image250.png"/><Relationship Id="rId12" Type="http://schemas.openxmlformats.org/officeDocument/2006/relationships/customXml" Target="../ink/ink24.xml"/><Relationship Id="rId2" Type="http://schemas.openxmlformats.org/officeDocument/2006/relationships/customXml" Target="../ink/ink19.xml"/><Relationship Id="rId1" Type="http://schemas.openxmlformats.org/officeDocument/2006/relationships/slideLayout" Target="../slideLayouts/slideLayout11.xml"/><Relationship Id="rId6" Type="http://schemas.openxmlformats.org/officeDocument/2006/relationships/customXml" Target="../ink/ink21.xml"/><Relationship Id="rId11" Type="http://schemas.openxmlformats.org/officeDocument/2006/relationships/image" Target="../media/image270.png"/><Relationship Id="rId5" Type="http://schemas.openxmlformats.org/officeDocument/2006/relationships/image" Target="../media/image240.png"/><Relationship Id="rId10" Type="http://schemas.openxmlformats.org/officeDocument/2006/relationships/customXml" Target="../ink/ink23.xml"/><Relationship Id="rId4" Type="http://schemas.openxmlformats.org/officeDocument/2006/relationships/customXml" Target="../ink/ink20.xml"/><Relationship Id="rId9" Type="http://schemas.openxmlformats.org/officeDocument/2006/relationships/image" Target="../media/image260.png"/></Relationships>
</file>

<file path=ppt/slides/_rels/slide58.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330.png"/><Relationship Id="rId3" Type="http://schemas.openxmlformats.org/officeDocument/2006/relationships/image" Target="../media/image230.png"/><Relationship Id="rId7" Type="http://schemas.openxmlformats.org/officeDocument/2006/relationships/image" Target="../media/image300.png"/><Relationship Id="rId12" Type="http://schemas.openxmlformats.org/officeDocument/2006/relationships/customXml" Target="../ink/ink30.xml"/><Relationship Id="rId2" Type="http://schemas.openxmlformats.org/officeDocument/2006/relationships/customXml" Target="../ink/ink25.xml"/><Relationship Id="rId1" Type="http://schemas.openxmlformats.org/officeDocument/2006/relationships/slideLayout" Target="../slideLayouts/slideLayout11.xml"/><Relationship Id="rId6" Type="http://schemas.openxmlformats.org/officeDocument/2006/relationships/customXml" Target="../ink/ink27.xml"/><Relationship Id="rId11" Type="http://schemas.openxmlformats.org/officeDocument/2006/relationships/image" Target="../media/image320.png"/><Relationship Id="rId5" Type="http://schemas.openxmlformats.org/officeDocument/2006/relationships/image" Target="../media/image290.png"/><Relationship Id="rId10" Type="http://schemas.openxmlformats.org/officeDocument/2006/relationships/customXml" Target="../ink/ink29.xml"/><Relationship Id="rId4" Type="http://schemas.openxmlformats.org/officeDocument/2006/relationships/customXml" Target="../ink/ink26.xml"/><Relationship Id="rId9" Type="http://schemas.openxmlformats.org/officeDocument/2006/relationships/image" Target="../media/image310.png"/></Relationships>
</file>

<file path=ppt/slides/_rels/slide5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9FBE607-D41F-B188-9FA6-CECE631CFD32}"/>
              </a:ext>
            </a:extLst>
          </p:cNvPr>
          <p:cNvSpPr>
            <a:spLocks noGrp="1"/>
          </p:cNvSpPr>
          <p:nvPr>
            <p:ph type="sldNum" sz="quarter" idx="12"/>
          </p:nvPr>
        </p:nvSpPr>
        <p:spPr/>
        <p:txBody>
          <a:bodyPr/>
          <a:lstStyle/>
          <a:p>
            <a:fld id="{0D309695-DEC3-40DA-9DF5-330280C9D0E8}" type="slidenum">
              <a:rPr lang="en-US" smtClean="0"/>
              <a:pPr/>
              <a:t>1</a:t>
            </a:fld>
            <a:endParaRPr lang="en-US" dirty="0"/>
          </a:p>
        </p:txBody>
      </p:sp>
      <p:sp>
        <p:nvSpPr>
          <p:cNvPr id="10" name="TextBox 9">
            <a:extLst>
              <a:ext uri="{FF2B5EF4-FFF2-40B4-BE49-F238E27FC236}">
                <a16:creationId xmlns:a16="http://schemas.microsoft.com/office/drawing/2014/main" id="{CE2EEF14-7AC1-66CB-4A8E-1D9BDA3413C3}"/>
              </a:ext>
            </a:extLst>
          </p:cNvPr>
          <p:cNvSpPr txBox="1"/>
          <p:nvPr/>
        </p:nvSpPr>
        <p:spPr>
          <a:xfrm>
            <a:off x="1010651" y="1441812"/>
            <a:ext cx="3765885" cy="4955203"/>
          </a:xfrm>
          <a:prstGeom prst="rect">
            <a:avLst/>
          </a:prstGeom>
          <a:noFill/>
        </p:spPr>
        <p:txBody>
          <a:bodyPr wrap="square">
            <a:spAutoFit/>
          </a:bodyPr>
          <a:lstStyle/>
          <a:p>
            <a:r>
              <a:rPr lang="en-US" sz="2000" dirty="0"/>
              <a:t>O how love I Thy law, it is</a:t>
            </a:r>
          </a:p>
          <a:p>
            <a:r>
              <a:rPr lang="en-US" sz="2000" dirty="0"/>
              <a:t>My study all the day;</a:t>
            </a:r>
          </a:p>
          <a:p>
            <a:r>
              <a:rPr lang="en-US" sz="2000" dirty="0"/>
              <a:t>It makes me wiser than my foes,</a:t>
            </a:r>
          </a:p>
          <a:p>
            <a:r>
              <a:rPr lang="en-US" sz="2000" dirty="0"/>
              <a:t>And keeps me in Thy way.</a:t>
            </a:r>
          </a:p>
          <a:p>
            <a:endParaRPr lang="en-US" sz="2400" dirty="0"/>
          </a:p>
          <a:p>
            <a:r>
              <a:rPr lang="en-US" sz="2400" dirty="0"/>
              <a:t>How sweet unto my taste, O Lord,</a:t>
            </a:r>
          </a:p>
          <a:p>
            <a:r>
              <a:rPr lang="en-US" sz="2400" dirty="0"/>
              <a:t>Are all Thy words of truth!</a:t>
            </a:r>
          </a:p>
          <a:p>
            <a:r>
              <a:rPr lang="en-US" sz="2400" dirty="0"/>
              <a:t>Yea, I do find them sweeter far</a:t>
            </a:r>
          </a:p>
          <a:p>
            <a:r>
              <a:rPr lang="en-US" sz="2400" dirty="0"/>
              <a:t>Than honey to my mouth.</a:t>
            </a:r>
          </a:p>
        </p:txBody>
      </p:sp>
      <p:sp>
        <p:nvSpPr>
          <p:cNvPr id="12" name="TextBox 11">
            <a:extLst>
              <a:ext uri="{FF2B5EF4-FFF2-40B4-BE49-F238E27FC236}">
                <a16:creationId xmlns:a16="http://schemas.microsoft.com/office/drawing/2014/main" id="{3DA7897D-FEDB-56BE-A94F-C4B23665781F}"/>
              </a:ext>
            </a:extLst>
          </p:cNvPr>
          <p:cNvSpPr txBox="1"/>
          <p:nvPr/>
        </p:nvSpPr>
        <p:spPr>
          <a:xfrm>
            <a:off x="6845968" y="1069522"/>
            <a:ext cx="3777916" cy="5878532"/>
          </a:xfrm>
          <a:prstGeom prst="rect">
            <a:avLst/>
          </a:prstGeom>
          <a:noFill/>
        </p:spPr>
        <p:txBody>
          <a:bodyPr wrap="square" rtlCol="0">
            <a:spAutoFit/>
          </a:bodyPr>
          <a:lstStyle/>
          <a:p>
            <a:r>
              <a:rPr lang="en-US" sz="2400" dirty="0"/>
              <a:t>I thro' Thy precepts, that are pure,</a:t>
            </a:r>
          </a:p>
          <a:p>
            <a:r>
              <a:rPr lang="en-US" sz="2400" dirty="0"/>
              <a:t>Do understanding get;</a:t>
            </a:r>
          </a:p>
          <a:p>
            <a:r>
              <a:rPr lang="en-US" sz="2400" dirty="0"/>
              <a:t>I therefore </a:t>
            </a:r>
            <a:r>
              <a:rPr lang="en-US" sz="2400" dirty="0" err="1"/>
              <a:t>ev'ry</a:t>
            </a:r>
            <a:r>
              <a:rPr lang="en-US" sz="2400" dirty="0"/>
              <a:t> way that's false</a:t>
            </a:r>
          </a:p>
          <a:p>
            <a:r>
              <a:rPr lang="en-US" sz="2400" dirty="0"/>
              <a:t>With all my heart do hate.</a:t>
            </a:r>
          </a:p>
          <a:p>
            <a:endParaRPr lang="en-US" sz="2000" dirty="0"/>
          </a:p>
          <a:p>
            <a:endParaRPr lang="en-US" sz="2000" dirty="0"/>
          </a:p>
          <a:p>
            <a:r>
              <a:rPr lang="en-US" sz="2400" dirty="0"/>
              <a:t>Thy word is to my feet a lamp,</a:t>
            </a:r>
          </a:p>
          <a:p>
            <a:r>
              <a:rPr lang="en-US" sz="2400" dirty="0"/>
              <a:t>And to my path a light;</a:t>
            </a:r>
          </a:p>
          <a:p>
            <a:r>
              <a:rPr lang="en-US" sz="2400" dirty="0"/>
              <a:t>I promised have, and will perform,</a:t>
            </a:r>
          </a:p>
          <a:p>
            <a:r>
              <a:rPr lang="en-US" sz="2400" dirty="0"/>
              <a:t>To keep Thy judgements right.</a:t>
            </a:r>
          </a:p>
        </p:txBody>
      </p:sp>
      <p:sp>
        <p:nvSpPr>
          <p:cNvPr id="13" name="TextBox 12">
            <a:extLst>
              <a:ext uri="{FF2B5EF4-FFF2-40B4-BE49-F238E27FC236}">
                <a16:creationId xmlns:a16="http://schemas.microsoft.com/office/drawing/2014/main" id="{E5219BAA-2CAA-68D4-D68D-F343B5B90B9E}"/>
              </a:ext>
            </a:extLst>
          </p:cNvPr>
          <p:cNvSpPr txBox="1"/>
          <p:nvPr/>
        </p:nvSpPr>
        <p:spPr>
          <a:xfrm>
            <a:off x="1010652" y="918592"/>
            <a:ext cx="7772400" cy="523220"/>
          </a:xfrm>
          <a:prstGeom prst="rect">
            <a:avLst/>
          </a:prstGeom>
          <a:noFill/>
        </p:spPr>
        <p:txBody>
          <a:bodyPr wrap="square" rtlCol="0">
            <a:spAutoFit/>
          </a:bodyPr>
          <a:lstStyle/>
          <a:p>
            <a:r>
              <a:rPr lang="en-US" sz="2800" dirty="0">
                <a:latin typeface="Amasis MT Pro Medium" panose="02040604050005020304" pitchFamily="18" charset="0"/>
              </a:rPr>
              <a:t>Hymn 24B / 59GB</a:t>
            </a:r>
          </a:p>
        </p:txBody>
      </p:sp>
    </p:spTree>
    <p:extLst>
      <p:ext uri="{BB962C8B-B14F-4D97-AF65-F5344CB8AC3E}">
        <p14:creationId xmlns:p14="http://schemas.microsoft.com/office/powerpoint/2010/main" val="54752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BC95D3F-C52F-4F07-95D4-836E1078E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0795" cap="flat" cmpd="sng" algn="ctr">
            <a:noFill/>
            <a:prstDash val="solid"/>
          </a:ln>
          <a:effectLst/>
          <a:extLst>
            <a:ext uri="{91240B29-F687-4F45-9708-019B960494DF}">
              <a14:hiddenLine xmlns:a14="http://schemas.microsoft.com/office/drawing/2010/main" w="1079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499ECF8-0AAB-3B3D-9FAF-08A334DE5DF2}"/>
              </a:ext>
            </a:extLst>
          </p:cNvPr>
          <p:cNvPicPr>
            <a:picLocks noChangeAspect="1"/>
          </p:cNvPicPr>
          <p:nvPr/>
        </p:nvPicPr>
        <p:blipFill rotWithShape="1">
          <a:blip r:embed="rId2"/>
          <a:srcRect t="7272" b="5968"/>
          <a:stretch/>
        </p:blipFill>
        <p:spPr>
          <a:xfrm>
            <a:off x="-123805" y="1"/>
            <a:ext cx="12191980" cy="6656831"/>
          </a:xfrm>
          <a:prstGeom prst="rect">
            <a:avLst/>
          </a:prstGeom>
        </p:spPr>
      </p:pic>
      <p:sp>
        <p:nvSpPr>
          <p:cNvPr id="7" name="Slide Number Placeholder 6">
            <a:extLst>
              <a:ext uri="{FF2B5EF4-FFF2-40B4-BE49-F238E27FC236}">
                <a16:creationId xmlns:a16="http://schemas.microsoft.com/office/drawing/2014/main" id="{D9E39D44-0F14-0ABF-4B6A-97B2DA397EB5}"/>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a:pPr>
                <a:spcAft>
                  <a:spcPts val="600"/>
                </a:spcAft>
              </a:pPr>
              <a:t>10</a:t>
            </a:fld>
            <a:endParaRPr lang="en-US"/>
          </a:p>
        </p:txBody>
      </p:sp>
    </p:spTree>
    <p:extLst>
      <p:ext uri="{BB962C8B-B14F-4D97-AF65-F5344CB8AC3E}">
        <p14:creationId xmlns:p14="http://schemas.microsoft.com/office/powerpoint/2010/main" val="429297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1F7C9-5828-4AED-834A-87AEA2281531}"/>
              </a:ext>
            </a:extLst>
          </p:cNvPr>
          <p:cNvSpPr>
            <a:spLocks noGrp="1"/>
          </p:cNvSpPr>
          <p:nvPr>
            <p:ph type="ctrTitle"/>
          </p:nvPr>
        </p:nvSpPr>
        <p:spPr>
          <a:xfrm>
            <a:off x="6311900" y="448056"/>
            <a:ext cx="5428996" cy="3401568"/>
          </a:xfrm>
        </p:spPr>
        <p:txBody>
          <a:bodyPr>
            <a:normAutofit fontScale="90000"/>
          </a:bodyPr>
          <a:lstStyle/>
          <a:p>
            <a:r>
              <a:rPr lang="en-US" sz="2200" i="0" dirty="0">
                <a:latin typeface="Aparajita" panose="020B0502040204020203" pitchFamily="18" charset="0"/>
                <a:cs typeface="Aparajita" panose="020B0502040204020203" pitchFamily="18" charset="0"/>
              </a:rPr>
              <a:t>5 When the waves of death compassed me, the floods of ungodly men made me afraid; </a:t>
            </a:r>
            <a:br>
              <a:rPr lang="en-US" sz="2200" i="0" dirty="0">
                <a:latin typeface="Aparajita" panose="020B0502040204020203" pitchFamily="18" charset="0"/>
                <a:cs typeface="Aparajita" panose="020B0502040204020203" pitchFamily="18" charset="0"/>
              </a:rPr>
            </a:br>
            <a:r>
              <a:rPr lang="en-US" sz="2200" i="0" dirty="0">
                <a:latin typeface="Aparajita" panose="020B0502040204020203" pitchFamily="18" charset="0"/>
                <a:cs typeface="Aparajita" panose="020B0502040204020203" pitchFamily="18" charset="0"/>
              </a:rPr>
              <a:t>6 The sorrows of hell compassed me about; the snares of death prevented me; </a:t>
            </a:r>
            <a:br>
              <a:rPr lang="en-US" sz="2200" i="0" dirty="0">
                <a:latin typeface="Aparajita" panose="020B0502040204020203" pitchFamily="18" charset="0"/>
                <a:cs typeface="Aparajita" panose="020B0502040204020203" pitchFamily="18" charset="0"/>
              </a:rPr>
            </a:br>
            <a:r>
              <a:rPr lang="en-US" sz="2200" i="0" dirty="0">
                <a:latin typeface="Aparajita" panose="020B0502040204020203" pitchFamily="18" charset="0"/>
                <a:cs typeface="Aparajita" panose="020B0502040204020203" pitchFamily="18" charset="0"/>
              </a:rPr>
              <a:t>7 In my distress I called upon the LORD, and cried to my God: and he did hear my voice out of his temple, and my cry did enter into his ears. </a:t>
            </a:r>
            <a:br>
              <a:rPr lang="en-US" sz="2200" i="0" dirty="0">
                <a:latin typeface="Aparajita" panose="020B0502040204020203" pitchFamily="18" charset="0"/>
                <a:cs typeface="Aparajita" panose="020B0502040204020203" pitchFamily="18" charset="0"/>
              </a:rPr>
            </a:br>
            <a:r>
              <a:rPr lang="en-US" sz="2200" i="0" dirty="0">
                <a:latin typeface="Aparajita" panose="020B0502040204020203" pitchFamily="18" charset="0"/>
                <a:cs typeface="Aparajita" panose="020B0502040204020203" pitchFamily="18" charset="0"/>
              </a:rPr>
              <a:t>8 Then the earth shook and trembled; the foundations of heaven moved and shook because he was wroth. </a:t>
            </a:r>
            <a:br>
              <a:rPr lang="en-US" sz="2200" i="0" dirty="0">
                <a:latin typeface="Aparajita" panose="020B0502040204020203" pitchFamily="18" charset="0"/>
                <a:cs typeface="Aparajita" panose="020B0502040204020203" pitchFamily="18" charset="0"/>
              </a:rPr>
            </a:br>
            <a:r>
              <a:rPr lang="en-US" sz="2200" i="0" dirty="0">
                <a:latin typeface="Aparajita" panose="020B0502040204020203" pitchFamily="18" charset="0"/>
                <a:cs typeface="Aparajita" panose="020B0502040204020203" pitchFamily="18" charset="0"/>
              </a:rPr>
              <a:t>9 There went up a smoke out of his nostrils, and fire out of his mouth devoured: coals were kindled by it. </a:t>
            </a:r>
            <a:br>
              <a:rPr lang="en-US" sz="2200" i="0" dirty="0">
                <a:latin typeface="Aparajita" panose="020B0502040204020203" pitchFamily="18" charset="0"/>
                <a:cs typeface="Aparajita" panose="020B0502040204020203" pitchFamily="18" charset="0"/>
              </a:rPr>
            </a:br>
            <a:r>
              <a:rPr lang="en-US" sz="2200" i="0" dirty="0">
                <a:latin typeface="Aparajita" panose="020B0502040204020203" pitchFamily="18" charset="0"/>
                <a:cs typeface="Aparajita" panose="020B0502040204020203" pitchFamily="18" charset="0"/>
              </a:rPr>
              <a:t>10 He bowed the heavens also, and came down; and darkness was under his feet. </a:t>
            </a:r>
            <a:br>
              <a:rPr lang="en-US" sz="1800" dirty="0"/>
            </a:br>
            <a:br>
              <a:rPr lang="en-US" sz="1800" i="0" dirty="0">
                <a:latin typeface="Abadi" panose="020B0604020104020204" pitchFamily="34" charset="0"/>
              </a:rPr>
            </a:br>
            <a:br>
              <a:rPr lang="en-US" sz="3600" i="0" dirty="0">
                <a:latin typeface="Abadi" panose="020B0604020104020204" pitchFamily="34" charset="0"/>
              </a:rPr>
            </a:br>
            <a:endParaRPr lang="en-US" sz="3600" i="0" dirty="0">
              <a:latin typeface="Abadi" panose="020B0604020104020204" pitchFamily="34" charset="0"/>
            </a:endParaRPr>
          </a:p>
        </p:txBody>
      </p:sp>
      <p:pic>
        <p:nvPicPr>
          <p:cNvPr id="11" name="Picture Placeholder 10">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a:blip r:embed="rId3"/>
          <a:srcRect t="21275" b="21275"/>
          <a:stretch/>
        </p:blipFill>
        <p:spPr>
          <a:xfrm>
            <a:off x="450850" y="447675"/>
            <a:ext cx="5429250" cy="5545138"/>
          </a:xfrm>
        </p:spPr>
      </p:pic>
      <p:sp>
        <p:nvSpPr>
          <p:cNvPr id="2" name="TextBox 1">
            <a:extLst>
              <a:ext uri="{FF2B5EF4-FFF2-40B4-BE49-F238E27FC236}">
                <a16:creationId xmlns:a16="http://schemas.microsoft.com/office/drawing/2014/main" id="{46941A36-F742-8BC4-F032-FC1A8FD6B21D}"/>
              </a:ext>
            </a:extLst>
          </p:cNvPr>
          <p:cNvSpPr txBox="1"/>
          <p:nvPr/>
        </p:nvSpPr>
        <p:spPr>
          <a:xfrm>
            <a:off x="450850" y="6410325"/>
            <a:ext cx="5429250" cy="253916"/>
          </a:xfrm>
          <a:prstGeom prst="rect">
            <a:avLst/>
          </a:prstGeom>
          <a:noFill/>
        </p:spPr>
        <p:txBody>
          <a:bodyPr wrap="square" rtlCol="0">
            <a:spAutoFit/>
          </a:bodyPr>
          <a:lstStyle/>
          <a:p>
            <a:r>
              <a:rPr lang="en-US" sz="1050" dirty="0" err="1"/>
              <a:t>Pexels</a:t>
            </a:r>
            <a:r>
              <a:rPr lang="en-US" sz="1050" dirty="0"/>
              <a:t>-</a:t>
            </a:r>
            <a:r>
              <a:rPr lang="en-US" sz="1050" dirty="0" err="1"/>
              <a:t>pixabay</a:t>
            </a:r>
            <a:r>
              <a:rPr lang="en-US" sz="1050" dirty="0"/>
              <a:t>-marina </a:t>
            </a:r>
            <a:r>
              <a:rPr lang="en-US" sz="1050" dirty="0" err="1"/>
              <a:t>leonova</a:t>
            </a:r>
            <a:endParaRPr lang="en-US" sz="1050" dirty="0"/>
          </a:p>
        </p:txBody>
      </p:sp>
    </p:spTree>
    <p:extLst>
      <p:ext uri="{BB962C8B-B14F-4D97-AF65-F5344CB8AC3E}">
        <p14:creationId xmlns:p14="http://schemas.microsoft.com/office/powerpoint/2010/main" val="188062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5432044" cy="860400"/>
          </a:xfrm>
        </p:spPr>
        <p:txBody>
          <a:bodyPr/>
          <a:lstStyle/>
          <a:p>
            <a:r>
              <a:rPr lang="en-US" dirty="0"/>
              <a:t>2 Samuel 22</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448056" y="1944000"/>
            <a:ext cx="5432044" cy="4006800"/>
          </a:xfrm>
        </p:spPr>
        <p:txBody>
          <a:bodyPr>
            <a:normAutofit lnSpcReduction="10000"/>
          </a:bodyPr>
          <a:lstStyle/>
          <a:p>
            <a:r>
              <a:rPr lang="en-US" sz="2000" dirty="0">
                <a:solidFill>
                  <a:schemeClr val="tx2"/>
                </a:solidFill>
              </a:rPr>
              <a:t>11 And he rode upon a cherub, and did fly: and he was seen upon the wings of the wind. </a:t>
            </a:r>
          </a:p>
          <a:p>
            <a:r>
              <a:rPr lang="en-US" sz="2000" dirty="0">
                <a:solidFill>
                  <a:schemeClr val="tx2"/>
                </a:solidFill>
              </a:rPr>
              <a:t>12 </a:t>
            </a:r>
            <a:r>
              <a:rPr lang="en-US" sz="2000" dirty="0" err="1">
                <a:solidFill>
                  <a:schemeClr val="tx2"/>
                </a:solidFill>
              </a:rPr>
              <a:t>Andhe</a:t>
            </a:r>
            <a:r>
              <a:rPr lang="en-US" sz="2000" dirty="0">
                <a:solidFill>
                  <a:schemeClr val="tx2"/>
                </a:solidFill>
              </a:rPr>
              <a:t> made darkness pavilions round about him, dark waters, and thick clouds of the skies. </a:t>
            </a:r>
          </a:p>
          <a:p>
            <a:r>
              <a:rPr lang="en-US" sz="2000" dirty="0">
                <a:solidFill>
                  <a:schemeClr val="tx2"/>
                </a:solidFill>
              </a:rPr>
              <a:t>13 Through the brightness before him were coals of fire kindled. </a:t>
            </a:r>
          </a:p>
          <a:p>
            <a:r>
              <a:rPr lang="en-US" sz="2000" dirty="0">
                <a:solidFill>
                  <a:schemeClr val="tx2"/>
                </a:solidFill>
              </a:rPr>
              <a:t>14 The LORD thundered from heaven, and the most High uttered his voice. </a:t>
            </a:r>
          </a:p>
          <a:p>
            <a:r>
              <a:rPr lang="en-US" sz="2000" dirty="0">
                <a:solidFill>
                  <a:schemeClr val="tx2"/>
                </a:solidFill>
              </a:rPr>
              <a:t>15 And he sent out arrows, and scattered them; lightning, and discomfited them.</a:t>
            </a: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17090" r="17090"/>
          <a:stretch/>
        </p:blipFill>
        <p:spPr>
          <a:xfrm rot="5400000">
            <a:off x="6229609" y="435850"/>
            <a:ext cx="5432425" cy="5502275"/>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t>Pexels-pixabay  Debasish Vishal</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12</a:t>
            </a:fld>
            <a:endParaRPr lang="en-US" dirty="0"/>
          </a:p>
        </p:txBody>
      </p:sp>
    </p:spTree>
    <p:extLst>
      <p:ext uri="{BB962C8B-B14F-4D97-AF65-F5344CB8AC3E}">
        <p14:creationId xmlns:p14="http://schemas.microsoft.com/office/powerpoint/2010/main" val="3787849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5432044" cy="860400"/>
          </a:xfrm>
        </p:spPr>
        <p:txBody>
          <a:bodyPr/>
          <a:lstStyle/>
          <a:p>
            <a:r>
              <a:rPr lang="en-US" dirty="0"/>
              <a:t>2 Samuel 22</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448056" y="1944000"/>
            <a:ext cx="5432044" cy="4006800"/>
          </a:xfrm>
        </p:spPr>
        <p:txBody>
          <a:bodyPr>
            <a:normAutofit lnSpcReduction="10000"/>
          </a:bodyPr>
          <a:lstStyle/>
          <a:p>
            <a:r>
              <a:rPr lang="en-US" dirty="0">
                <a:solidFill>
                  <a:schemeClr val="tx2"/>
                </a:solidFill>
              </a:rPr>
              <a:t>16 And the channels of the sea appeared, the foundations of the world were discovered, at the rebuking of the Lord, at the blast of the breath of his nostrils.</a:t>
            </a:r>
          </a:p>
          <a:p>
            <a:r>
              <a:rPr lang="en-US" dirty="0">
                <a:solidFill>
                  <a:schemeClr val="tx2"/>
                </a:solidFill>
              </a:rPr>
              <a:t>17 He sent from above, he took me; he drew me out of many waters;</a:t>
            </a:r>
          </a:p>
          <a:p>
            <a:r>
              <a:rPr lang="en-US" dirty="0">
                <a:solidFill>
                  <a:schemeClr val="tx2"/>
                </a:solidFill>
              </a:rPr>
              <a:t>18 He delivered me from my strong enemy, and from them that hated me: for they were too strong for me.</a:t>
            </a:r>
          </a:p>
          <a:p>
            <a:r>
              <a:rPr lang="en-US" dirty="0">
                <a:solidFill>
                  <a:schemeClr val="tx2"/>
                </a:solidFill>
              </a:rPr>
              <a:t>19 They prevented me in the day of my calamity: but the Lord was my stay.</a:t>
            </a:r>
          </a:p>
          <a:p>
            <a:r>
              <a:rPr lang="en-US" dirty="0">
                <a:solidFill>
                  <a:schemeClr val="tx2"/>
                </a:solidFill>
              </a:rPr>
              <a:t>20 He brought me forth also into a large place: he delivered me, because he delighted in me.</a:t>
            </a: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20842" r="20842"/>
          <a:stretch/>
        </p:blipFill>
        <p:spPr>
          <a:xfrm>
            <a:off x="6229609" y="435850"/>
            <a:ext cx="5432425" cy="5502275"/>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t>Pexels-pixabay </a:t>
            </a:r>
            <a:r>
              <a:rPr lang="en-US" dirty="0" err="1"/>
              <a:t>raybilcliff</a:t>
            </a:r>
            <a:endParaRPr lang="en-US"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13</a:t>
            </a:fld>
            <a:endParaRPr lang="en-US" dirty="0"/>
          </a:p>
        </p:txBody>
      </p:sp>
    </p:spTree>
    <p:extLst>
      <p:ext uri="{BB962C8B-B14F-4D97-AF65-F5344CB8AC3E}">
        <p14:creationId xmlns:p14="http://schemas.microsoft.com/office/powerpoint/2010/main" val="408630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11300532" cy="986400"/>
          </a:xfrm>
        </p:spPr>
        <p:txBody>
          <a:bodyPr vert="horz" wrap="square" lIns="0" tIns="0" rIns="0" bIns="0" rtlCol="0" anchor="b">
            <a:normAutofit/>
          </a:bodyPr>
          <a:lstStyle/>
          <a:p>
            <a:r>
              <a:rPr lang="en-US" sz="6400"/>
              <a:t>2 Samuel 22</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descr="A book and a pen&#10;&#10;Description automatically generated">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rotWithShape="1">
          <a:blip r:embed="rId3"/>
          <a:srcRect r="6859" b="-2"/>
          <a:stretch/>
        </p:blipFill>
        <p:spPr>
          <a:xfrm>
            <a:off x="449999" y="2059200"/>
            <a:ext cx="5430101" cy="3891600"/>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311900" y="1944000"/>
            <a:ext cx="5434900" cy="4006800"/>
          </a:xfrm>
        </p:spPr>
        <p:txBody>
          <a:bodyPr vert="horz" wrap="square" lIns="0" tIns="0" rIns="91440" bIns="0" rtlCol="0">
            <a:normAutofit lnSpcReduction="10000"/>
          </a:bodyPr>
          <a:lstStyle/>
          <a:p>
            <a:pPr marL="0">
              <a:lnSpc>
                <a:spcPct val="130000"/>
              </a:lnSpc>
            </a:pPr>
            <a:r>
              <a:rPr lang="en-US" sz="1500" dirty="0">
                <a:solidFill>
                  <a:srgbClr val="FFFFFF"/>
                </a:solidFill>
              </a:rPr>
              <a:t>21 The Lord rewarded me according to my righteousness: according to the cleanness of my hands hath he recompensed me.</a:t>
            </a:r>
          </a:p>
          <a:p>
            <a:pPr marL="0">
              <a:lnSpc>
                <a:spcPct val="130000"/>
              </a:lnSpc>
            </a:pPr>
            <a:r>
              <a:rPr lang="en-US" sz="1500" dirty="0">
                <a:solidFill>
                  <a:srgbClr val="FFFFFF"/>
                </a:solidFill>
              </a:rPr>
              <a:t>22 For I have kept the ways of the Lord, and have not wickedly departed from my God.</a:t>
            </a:r>
          </a:p>
          <a:p>
            <a:pPr marL="0">
              <a:lnSpc>
                <a:spcPct val="130000"/>
              </a:lnSpc>
            </a:pPr>
            <a:r>
              <a:rPr lang="en-US" sz="1500" dirty="0">
                <a:solidFill>
                  <a:srgbClr val="FFFFFF"/>
                </a:solidFill>
              </a:rPr>
              <a:t>23 For all his judgments were before me: and as for his statutes, I did not depart from them.</a:t>
            </a:r>
          </a:p>
          <a:p>
            <a:pPr marL="0">
              <a:lnSpc>
                <a:spcPct val="130000"/>
              </a:lnSpc>
            </a:pPr>
            <a:r>
              <a:rPr lang="en-US" sz="1500" dirty="0">
                <a:solidFill>
                  <a:srgbClr val="FFFFFF"/>
                </a:solidFill>
              </a:rPr>
              <a:t>24 I was also upright before him, and have kept myself from mine iniquity.</a:t>
            </a:r>
          </a:p>
          <a:p>
            <a:pPr marL="0">
              <a:lnSpc>
                <a:spcPct val="130000"/>
              </a:lnSpc>
            </a:pPr>
            <a:r>
              <a:rPr lang="en-US" sz="1500" dirty="0">
                <a:solidFill>
                  <a:srgbClr val="FFFFFF"/>
                </a:solidFill>
              </a:rPr>
              <a:t>25 Therefore the Lord hath recompensed me according to my righteousness; according to my cleanness in his eyesight.</a:t>
            </a:r>
          </a:p>
          <a:p>
            <a:pPr marL="0">
              <a:lnSpc>
                <a:spcPct val="130000"/>
              </a:lnSpc>
            </a:pPr>
            <a:endParaRPr lang="en-US" sz="1500"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dirty="0"/>
              <a:t>Pexels-pixabay </a:t>
            </a:r>
            <a:r>
              <a:rPr lang="en-US"/>
              <a:t>raybilcliff</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14</a:t>
            </a:fld>
            <a:endParaRPr lang="en-US"/>
          </a:p>
        </p:txBody>
      </p:sp>
    </p:spTree>
    <p:extLst>
      <p:ext uri="{BB962C8B-B14F-4D97-AF65-F5344CB8AC3E}">
        <p14:creationId xmlns:p14="http://schemas.microsoft.com/office/powerpoint/2010/main" val="143616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11300532" cy="986400"/>
          </a:xfrm>
        </p:spPr>
        <p:txBody>
          <a:bodyPr vert="horz" wrap="square" lIns="0" tIns="0" rIns="0" bIns="0" rtlCol="0" anchor="b">
            <a:normAutofit/>
          </a:bodyPr>
          <a:lstStyle/>
          <a:p>
            <a:r>
              <a:rPr lang="en-US" sz="6400" dirty="0"/>
              <a:t>2 Samuel 22</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t="21330" b="21330"/>
          <a:stretch/>
        </p:blipFill>
        <p:spPr>
          <a:xfrm>
            <a:off x="449999" y="2059200"/>
            <a:ext cx="5430101" cy="3891600"/>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311900" y="1944000"/>
            <a:ext cx="5434900" cy="4006800"/>
          </a:xfrm>
        </p:spPr>
        <p:txBody>
          <a:bodyPr vert="horz" wrap="square" lIns="0" tIns="0" rIns="91440" bIns="0" rtlCol="0">
            <a:normAutofit lnSpcReduction="10000"/>
          </a:bodyPr>
          <a:lstStyle/>
          <a:p>
            <a:pPr marL="0">
              <a:lnSpc>
                <a:spcPct val="130000"/>
              </a:lnSpc>
            </a:pPr>
            <a:r>
              <a:rPr lang="en-US" sz="1500" dirty="0">
                <a:solidFill>
                  <a:srgbClr val="FFFFFF"/>
                </a:solidFill>
              </a:rPr>
              <a:t>26 With the merciful thou wilt shew thyself merciful, and with the upright man thou wilt shew thyself upright.</a:t>
            </a:r>
          </a:p>
          <a:p>
            <a:pPr marL="0">
              <a:lnSpc>
                <a:spcPct val="130000"/>
              </a:lnSpc>
            </a:pPr>
            <a:r>
              <a:rPr lang="en-US" sz="1500" dirty="0">
                <a:solidFill>
                  <a:srgbClr val="FFFFFF"/>
                </a:solidFill>
              </a:rPr>
              <a:t>27 With the pure thou wilt shew thyself pure; and with the froward thou wilt shew thyself unsavoury.</a:t>
            </a:r>
          </a:p>
          <a:p>
            <a:pPr marL="0">
              <a:lnSpc>
                <a:spcPct val="130000"/>
              </a:lnSpc>
            </a:pPr>
            <a:r>
              <a:rPr lang="en-US" sz="1500" dirty="0">
                <a:solidFill>
                  <a:srgbClr val="FFFFFF"/>
                </a:solidFill>
              </a:rPr>
              <a:t>28 And the afflicted people thou wilt save: but thine eyes are upon the haughty, that thou mayest bring them down.</a:t>
            </a:r>
          </a:p>
          <a:p>
            <a:pPr marL="0">
              <a:lnSpc>
                <a:spcPct val="130000"/>
              </a:lnSpc>
            </a:pPr>
            <a:r>
              <a:rPr lang="en-US" sz="1500" dirty="0">
                <a:solidFill>
                  <a:srgbClr val="FFFFFF"/>
                </a:solidFill>
              </a:rPr>
              <a:t>29 For thou art my lamp, O Lord: and the Lord will lighten my darkness.</a:t>
            </a:r>
          </a:p>
          <a:p>
            <a:pPr marL="0">
              <a:lnSpc>
                <a:spcPct val="130000"/>
              </a:lnSpc>
            </a:pPr>
            <a:r>
              <a:rPr lang="en-US" sz="1500" dirty="0">
                <a:solidFill>
                  <a:srgbClr val="FFFFFF"/>
                </a:solidFill>
              </a:rPr>
              <a:t>30 For by thee I have run through a troop: by my God have I leaped over a wall.</a:t>
            </a:r>
          </a:p>
          <a:p>
            <a:pPr marL="0">
              <a:lnSpc>
                <a:spcPct val="130000"/>
              </a:lnSpc>
            </a:pPr>
            <a:r>
              <a:rPr lang="en-US" sz="1500" dirty="0">
                <a:solidFill>
                  <a:srgbClr val="FFFFFF"/>
                </a:solidFill>
              </a:rPr>
              <a:t>31 As for God, his way is perfect; the word of the Lord is tried: he is a buckler to all them that trust in him.</a:t>
            </a:r>
          </a:p>
          <a:p>
            <a:pPr marL="0">
              <a:lnSpc>
                <a:spcPct val="130000"/>
              </a:lnSpc>
            </a:pPr>
            <a:endParaRPr lang="en-US" sz="1500"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dirty="0"/>
              <a:t>Pexels-pixabay </a:t>
            </a:r>
            <a:r>
              <a:rPr lang="en-US"/>
              <a:t>raybilcliff</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15</a:t>
            </a:fld>
            <a:endParaRPr lang="en-US"/>
          </a:p>
        </p:txBody>
      </p:sp>
    </p:spTree>
    <p:extLst>
      <p:ext uri="{BB962C8B-B14F-4D97-AF65-F5344CB8AC3E}">
        <p14:creationId xmlns:p14="http://schemas.microsoft.com/office/powerpoint/2010/main" val="3135324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5432044" cy="860400"/>
          </a:xfrm>
        </p:spPr>
        <p:txBody>
          <a:bodyPr/>
          <a:lstStyle/>
          <a:p>
            <a:r>
              <a:rPr lang="en-US" dirty="0"/>
              <a:t>2 Samuel 22</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529966" y="1869987"/>
            <a:ext cx="5432044" cy="4283925"/>
          </a:xfrm>
        </p:spPr>
        <p:txBody>
          <a:bodyPr>
            <a:normAutofit fontScale="92500" lnSpcReduction="20000"/>
          </a:bodyPr>
          <a:lstStyle/>
          <a:p>
            <a:r>
              <a:rPr lang="en-US" dirty="0">
                <a:solidFill>
                  <a:schemeClr val="tx2"/>
                </a:solidFill>
              </a:rPr>
              <a:t>33 God is my strength and power: and he maketh my way perfect.</a:t>
            </a:r>
          </a:p>
          <a:p>
            <a:r>
              <a:rPr lang="en-US" dirty="0">
                <a:solidFill>
                  <a:schemeClr val="tx2"/>
                </a:solidFill>
              </a:rPr>
              <a:t>34 He maketh my feet like hinds' feet: and </a:t>
            </a:r>
            <a:r>
              <a:rPr lang="en-US" dirty="0" err="1">
                <a:solidFill>
                  <a:schemeClr val="tx2"/>
                </a:solidFill>
              </a:rPr>
              <a:t>setteth</a:t>
            </a:r>
            <a:r>
              <a:rPr lang="en-US" dirty="0">
                <a:solidFill>
                  <a:schemeClr val="tx2"/>
                </a:solidFill>
              </a:rPr>
              <a:t> me upon my high places.</a:t>
            </a:r>
          </a:p>
          <a:p>
            <a:r>
              <a:rPr lang="en-US" dirty="0">
                <a:solidFill>
                  <a:schemeClr val="tx2"/>
                </a:solidFill>
              </a:rPr>
              <a:t>35 He </a:t>
            </a:r>
            <a:r>
              <a:rPr lang="en-US" dirty="0" err="1">
                <a:solidFill>
                  <a:schemeClr val="tx2"/>
                </a:solidFill>
              </a:rPr>
              <a:t>teacheth</a:t>
            </a:r>
            <a:r>
              <a:rPr lang="en-US" dirty="0">
                <a:solidFill>
                  <a:schemeClr val="tx2"/>
                </a:solidFill>
              </a:rPr>
              <a:t> my hands to war; so that a bow of steel is broken by mine arms.</a:t>
            </a:r>
          </a:p>
          <a:p>
            <a:r>
              <a:rPr lang="en-US" dirty="0">
                <a:solidFill>
                  <a:schemeClr val="tx2"/>
                </a:solidFill>
              </a:rPr>
              <a:t>36 Thou hast also given me the shield of thy salvation: and thy gentleness hath made me great.</a:t>
            </a:r>
          </a:p>
          <a:p>
            <a:r>
              <a:rPr lang="en-US" dirty="0">
                <a:solidFill>
                  <a:schemeClr val="tx2"/>
                </a:solidFill>
              </a:rPr>
              <a:t>37 Thou hast enlarged my steps under me; so that my feet did not slip.</a:t>
            </a:r>
          </a:p>
          <a:p>
            <a:r>
              <a:rPr lang="en-US" dirty="0">
                <a:solidFill>
                  <a:schemeClr val="tx2"/>
                </a:solidFill>
              </a:rPr>
              <a:t>38 I have pursued mine enemies, and destroyed them; and turned not again until I had consumed them.</a:t>
            </a:r>
          </a:p>
          <a:p>
            <a:r>
              <a:rPr lang="en-US" dirty="0">
                <a:solidFill>
                  <a:schemeClr val="tx2"/>
                </a:solidFill>
              </a:rPr>
              <a:t>39 And I have consumed them, and wounded them, that they could not arise: yea, they are fallen under my feet.</a:t>
            </a: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12967" r="12967"/>
          <a:stretch/>
        </p:blipFill>
        <p:spPr>
          <a:xfrm>
            <a:off x="6229609" y="435850"/>
            <a:ext cx="5432425" cy="5502275"/>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t>Freebibleimages.org</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16</a:t>
            </a:fld>
            <a:endParaRPr lang="en-US" dirty="0"/>
          </a:p>
        </p:txBody>
      </p:sp>
    </p:spTree>
    <p:extLst>
      <p:ext uri="{BB962C8B-B14F-4D97-AF65-F5344CB8AC3E}">
        <p14:creationId xmlns:p14="http://schemas.microsoft.com/office/powerpoint/2010/main" val="2067187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11300532" cy="986400"/>
          </a:xfrm>
        </p:spPr>
        <p:txBody>
          <a:bodyPr vert="horz" wrap="square" lIns="0" tIns="0" rIns="0" bIns="0" rtlCol="0" anchor="b">
            <a:normAutofit/>
          </a:bodyPr>
          <a:lstStyle/>
          <a:p>
            <a:r>
              <a:rPr lang="en-US" sz="6400" dirty="0"/>
              <a:t>2 Samuel 22</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t="2234" b="2234"/>
          <a:stretch/>
        </p:blipFill>
        <p:spPr>
          <a:xfrm>
            <a:off x="449999" y="2059200"/>
            <a:ext cx="5430101" cy="3891600"/>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311900" y="1943999"/>
            <a:ext cx="5434900" cy="4209911"/>
          </a:xfrm>
        </p:spPr>
        <p:txBody>
          <a:bodyPr vert="horz" wrap="square" lIns="0" tIns="0" rIns="91440" bIns="0" rtlCol="0">
            <a:normAutofit fontScale="92500" lnSpcReduction="20000"/>
          </a:bodyPr>
          <a:lstStyle/>
          <a:p>
            <a:pPr marL="0">
              <a:lnSpc>
                <a:spcPct val="130000"/>
              </a:lnSpc>
            </a:pPr>
            <a:r>
              <a:rPr lang="en-US" sz="1500" dirty="0">
                <a:solidFill>
                  <a:srgbClr val="FFFFFF"/>
                </a:solidFill>
              </a:rPr>
              <a:t>40 For thou hast girded me with strength to battle: them that rose up against me hast thou subdued under me.</a:t>
            </a:r>
          </a:p>
          <a:p>
            <a:pPr marL="0">
              <a:lnSpc>
                <a:spcPct val="130000"/>
              </a:lnSpc>
            </a:pPr>
            <a:r>
              <a:rPr lang="en-US" sz="1500" dirty="0">
                <a:solidFill>
                  <a:srgbClr val="FFFFFF"/>
                </a:solidFill>
              </a:rPr>
              <a:t>41 Thou hast also given me the necks of mine enemies, that I might destroy them that hate me.</a:t>
            </a:r>
          </a:p>
          <a:p>
            <a:pPr marL="0">
              <a:lnSpc>
                <a:spcPct val="130000"/>
              </a:lnSpc>
            </a:pPr>
            <a:r>
              <a:rPr lang="en-US" sz="1500" dirty="0">
                <a:solidFill>
                  <a:srgbClr val="FFFFFF"/>
                </a:solidFill>
              </a:rPr>
              <a:t>42 They looked, but there was none to save; even unto the Lord, but he answered them not.</a:t>
            </a:r>
          </a:p>
          <a:p>
            <a:pPr marL="0">
              <a:lnSpc>
                <a:spcPct val="130000"/>
              </a:lnSpc>
            </a:pPr>
            <a:r>
              <a:rPr lang="en-US" sz="1500" dirty="0">
                <a:solidFill>
                  <a:srgbClr val="FFFFFF"/>
                </a:solidFill>
              </a:rPr>
              <a:t>43 Then did I beat them as small as the dust of the earth, I did stamp them as the mire of the street, and did spread them abroad.</a:t>
            </a:r>
          </a:p>
          <a:p>
            <a:pPr marL="0">
              <a:lnSpc>
                <a:spcPct val="130000"/>
              </a:lnSpc>
            </a:pPr>
            <a:r>
              <a:rPr lang="en-US" sz="1500" dirty="0">
                <a:solidFill>
                  <a:srgbClr val="FFFFFF"/>
                </a:solidFill>
              </a:rPr>
              <a:t>44 Thou also hast delivered me from the strivings of my people, thou hast kept me to be head of the heathen: a people which I knew not shall serve me.</a:t>
            </a:r>
          </a:p>
          <a:p>
            <a:pPr marL="0">
              <a:lnSpc>
                <a:spcPct val="130000"/>
              </a:lnSpc>
            </a:pPr>
            <a:r>
              <a:rPr lang="en-US" sz="1500" dirty="0">
                <a:solidFill>
                  <a:srgbClr val="FFFFFF"/>
                </a:solidFill>
              </a:rPr>
              <a:t>45 Strangers shall submit themselves unto me: as soon as they hear, they shall be obedient unto me.</a:t>
            </a:r>
          </a:p>
          <a:p>
            <a:pPr marL="0">
              <a:lnSpc>
                <a:spcPct val="130000"/>
              </a:lnSpc>
            </a:pPr>
            <a:endParaRPr lang="en-US" sz="1500"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dirty="0"/>
              <a:t>Freebibleimages.org</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17</a:t>
            </a:fld>
            <a:endParaRPr lang="en-US"/>
          </a:p>
        </p:txBody>
      </p:sp>
    </p:spTree>
    <p:extLst>
      <p:ext uri="{BB962C8B-B14F-4D97-AF65-F5344CB8AC3E}">
        <p14:creationId xmlns:p14="http://schemas.microsoft.com/office/powerpoint/2010/main" val="3419769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5432044" cy="860400"/>
          </a:xfrm>
        </p:spPr>
        <p:txBody>
          <a:bodyPr/>
          <a:lstStyle/>
          <a:p>
            <a:r>
              <a:rPr lang="en-US" dirty="0"/>
              <a:t>2 Samuel 22</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529966" y="1869987"/>
            <a:ext cx="5432044" cy="4283925"/>
          </a:xfrm>
        </p:spPr>
        <p:txBody>
          <a:bodyPr>
            <a:normAutofit fontScale="92500" lnSpcReduction="20000"/>
          </a:bodyPr>
          <a:lstStyle/>
          <a:p>
            <a:r>
              <a:rPr lang="en-US" dirty="0">
                <a:solidFill>
                  <a:schemeClr val="tx2"/>
                </a:solidFill>
              </a:rPr>
              <a:t>46 Strangers shall fade away, and they shall be afraid out of their close places.</a:t>
            </a:r>
          </a:p>
          <a:p>
            <a:r>
              <a:rPr lang="en-US" dirty="0">
                <a:solidFill>
                  <a:schemeClr val="tx2"/>
                </a:solidFill>
              </a:rPr>
              <a:t>47 The Lord </a:t>
            </a:r>
            <a:r>
              <a:rPr lang="en-US" dirty="0" err="1">
                <a:solidFill>
                  <a:schemeClr val="tx2"/>
                </a:solidFill>
              </a:rPr>
              <a:t>liveth</a:t>
            </a:r>
            <a:r>
              <a:rPr lang="en-US" dirty="0">
                <a:solidFill>
                  <a:schemeClr val="tx2"/>
                </a:solidFill>
              </a:rPr>
              <a:t>; and blessed be my rock; and exalted be the God of the rock of my salvation.</a:t>
            </a:r>
          </a:p>
          <a:p>
            <a:r>
              <a:rPr lang="en-US" dirty="0">
                <a:solidFill>
                  <a:schemeClr val="tx2"/>
                </a:solidFill>
              </a:rPr>
              <a:t>48 It is God that </a:t>
            </a:r>
            <a:r>
              <a:rPr lang="en-US" dirty="0" err="1">
                <a:solidFill>
                  <a:schemeClr val="tx2"/>
                </a:solidFill>
              </a:rPr>
              <a:t>avengeth</a:t>
            </a:r>
            <a:r>
              <a:rPr lang="en-US" dirty="0">
                <a:solidFill>
                  <a:schemeClr val="tx2"/>
                </a:solidFill>
              </a:rPr>
              <a:t> me, and that bringeth down the people under me.</a:t>
            </a:r>
          </a:p>
          <a:p>
            <a:r>
              <a:rPr lang="en-US" dirty="0">
                <a:solidFill>
                  <a:schemeClr val="tx2"/>
                </a:solidFill>
              </a:rPr>
              <a:t>49 And that bringeth me forth from mine enemies: thou also hast lifted me up on high above them that rose up against me: thou hast delivered me from the violent man.</a:t>
            </a:r>
          </a:p>
          <a:p>
            <a:r>
              <a:rPr lang="en-US" dirty="0">
                <a:solidFill>
                  <a:schemeClr val="tx2"/>
                </a:solidFill>
              </a:rPr>
              <a:t>50 Therefore I will give thanks unto thee, O Lord, among the heathen, and I will sing praises unto thy name.</a:t>
            </a:r>
          </a:p>
          <a:p>
            <a:r>
              <a:rPr lang="en-US" dirty="0">
                <a:solidFill>
                  <a:schemeClr val="tx2"/>
                </a:solidFill>
              </a:rPr>
              <a:t>51 He is the tower of salvation for his king: and </a:t>
            </a:r>
            <a:r>
              <a:rPr lang="en-US" dirty="0" err="1">
                <a:solidFill>
                  <a:schemeClr val="tx2"/>
                </a:solidFill>
              </a:rPr>
              <a:t>sheweth</a:t>
            </a:r>
            <a:r>
              <a:rPr lang="en-US" dirty="0">
                <a:solidFill>
                  <a:schemeClr val="tx2"/>
                </a:solidFill>
              </a:rPr>
              <a:t> mercy to his anointed, unto David, and to his seed for evermore.</a:t>
            </a: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12967" r="12967"/>
          <a:stretch/>
        </p:blipFill>
        <p:spPr>
          <a:xfrm>
            <a:off x="6229609" y="435850"/>
            <a:ext cx="5432425" cy="5502275"/>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t>https://commons.wikimedia.org/wiki/File:Gerard_van_Honthorst_-_King_David_Playing_the_Harp_-_Google_Art_Project.jpg</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18</a:t>
            </a:fld>
            <a:endParaRPr lang="en-US" dirty="0"/>
          </a:p>
        </p:txBody>
      </p:sp>
    </p:spTree>
    <p:extLst>
      <p:ext uri="{BB962C8B-B14F-4D97-AF65-F5344CB8AC3E}">
        <p14:creationId xmlns:p14="http://schemas.microsoft.com/office/powerpoint/2010/main" val="139055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A  review of “the matter” from 2 Samuel 11</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1287987" y="2052734"/>
            <a:ext cx="4633419" cy="3825551"/>
          </a:xfrm>
        </p:spPr>
        <p:txBody>
          <a:bodyPr>
            <a:normAutofit/>
          </a:bodyPr>
          <a:lstStyle/>
          <a:p>
            <a:r>
              <a:rPr lang="en-US" dirty="0">
                <a:solidFill>
                  <a:srgbClr val="CCFFFF"/>
                </a:solidFill>
              </a:rPr>
              <a:t>Vs 1.  “when kings go forth...But David tarried still at Jerusalem”. Go forth to battle. Is this an implied criticism of David ? Note 12: 26-28</a:t>
            </a:r>
          </a:p>
          <a:p>
            <a:r>
              <a:rPr lang="en-US" dirty="0">
                <a:solidFill>
                  <a:srgbClr val="CCFFFF"/>
                </a:solidFill>
              </a:rPr>
              <a:t>Who is Bathsheba? She is the daughter of Eliam and wife of Uriah the Hittite. Vs 3</a:t>
            </a:r>
          </a:p>
          <a:p>
            <a:r>
              <a:rPr lang="en-US" dirty="0">
                <a:solidFill>
                  <a:srgbClr val="CCFFFF"/>
                </a:solidFill>
              </a:rPr>
              <a:t>Who is Eliam? Eliam is one of David's “mighty men”, probably meaning a senior officer in the army. He is also the son of Ahithophel. 2 Sam 23:34.</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052734"/>
            <a:ext cx="4633419" cy="3332733"/>
          </a:xfrm>
        </p:spPr>
        <p:txBody>
          <a:bodyPr/>
          <a:lstStyle/>
          <a:p>
            <a:r>
              <a:rPr lang="en-US" dirty="0">
                <a:solidFill>
                  <a:srgbClr val="CCFFFF"/>
                </a:solidFill>
              </a:rPr>
              <a:t>Who is Uriah? Another of David's mighty men, chapter 23:39. But also a “Hittite”, a gentile.</a:t>
            </a:r>
          </a:p>
          <a:p>
            <a:r>
              <a:rPr lang="en-US" dirty="0">
                <a:solidFill>
                  <a:srgbClr val="CCFFFF"/>
                </a:solidFill>
              </a:rPr>
              <a:t>Who is Ahithophel” 2 Sam 15:12, David's senior and most trusted counsellor</a:t>
            </a:r>
          </a:p>
          <a:p>
            <a:r>
              <a:rPr lang="en-US" dirty="0">
                <a:solidFill>
                  <a:srgbClr val="CCFFFF"/>
                </a:solidFill>
              </a:rPr>
              <a:t>What does David gain by having Uriah murdered?</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19</a:t>
            </a:fld>
            <a:endParaRPr lang="en-US" dirty="0"/>
          </a:p>
        </p:txBody>
      </p:sp>
    </p:spTree>
    <p:extLst>
      <p:ext uri="{BB962C8B-B14F-4D97-AF65-F5344CB8AC3E}">
        <p14:creationId xmlns:p14="http://schemas.microsoft.com/office/powerpoint/2010/main" val="86351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1F7C9-5828-4AED-834A-87AEA2281531}"/>
              </a:ext>
            </a:extLst>
          </p:cNvPr>
          <p:cNvSpPr>
            <a:spLocks noGrp="1"/>
          </p:cNvSpPr>
          <p:nvPr>
            <p:ph type="ctrTitle"/>
          </p:nvPr>
        </p:nvSpPr>
        <p:spPr>
          <a:xfrm>
            <a:off x="6311900" y="448056"/>
            <a:ext cx="5428996" cy="3401568"/>
          </a:xfrm>
        </p:spPr>
        <p:txBody>
          <a:bodyPr/>
          <a:lstStyle/>
          <a:p>
            <a:r>
              <a:rPr lang="en-US" sz="5400" dirty="0">
                <a:latin typeface="Hadassah Friedlaender" pitchFamily="18"/>
                <a:cs typeface="Hadassah Friedlaender" pitchFamily="18"/>
              </a:rPr>
              <a:t>The Matter of Uriah the Hittite</a:t>
            </a:r>
            <a:endParaRPr lang="en-US" dirty="0"/>
          </a:p>
        </p:txBody>
      </p:sp>
      <p:sp>
        <p:nvSpPr>
          <p:cNvPr id="5" name="Subtitle 4">
            <a:extLst>
              <a:ext uri="{FF2B5EF4-FFF2-40B4-BE49-F238E27FC236}">
                <a16:creationId xmlns:a16="http://schemas.microsoft.com/office/drawing/2014/main" id="{6B2940A3-1B97-4EDD-B073-C632DA7FF7C2}"/>
              </a:ext>
            </a:extLst>
          </p:cNvPr>
          <p:cNvSpPr>
            <a:spLocks noGrp="1"/>
          </p:cNvSpPr>
          <p:nvPr>
            <p:ph type="subTitle" idx="1"/>
          </p:nvPr>
        </p:nvSpPr>
        <p:spPr>
          <a:xfrm>
            <a:off x="6311900" y="4471416"/>
            <a:ext cx="5428996" cy="1481328"/>
          </a:xfrm>
        </p:spPr>
        <p:txBody>
          <a:bodyPr>
            <a:normAutofit/>
          </a:bodyPr>
          <a:lstStyle/>
          <a:p>
            <a:pPr algn="ctr"/>
            <a:r>
              <a:rPr lang="en-US" sz="2000" i="1" dirty="0">
                <a:solidFill>
                  <a:srgbClr val="FFFFFF"/>
                </a:solidFill>
                <a:latin typeface="Sagona" panose="020F0502020204030204" pitchFamily="2" charset="0"/>
              </a:rPr>
              <a:t>Kentucky Christadelphian Bible School</a:t>
            </a:r>
          </a:p>
          <a:p>
            <a:pPr algn="ctr"/>
            <a:r>
              <a:rPr lang="en-US" sz="2000" i="1" dirty="0">
                <a:solidFill>
                  <a:srgbClr val="FFFFFF"/>
                </a:solidFill>
                <a:latin typeface="Sagona" panose="020F0502020204030204" pitchFamily="2" charset="0"/>
              </a:rPr>
              <a:t>June 29 – July 5, 2024</a:t>
            </a:r>
          </a:p>
        </p:txBody>
      </p:sp>
      <p:pic>
        <p:nvPicPr>
          <p:cNvPr id="11" name="Picture Placeholder 10">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a:blip r:embed="rId3"/>
          <a:srcRect l="9741" r="9741"/>
          <a:stretch/>
        </p:blipFill>
        <p:spPr>
          <a:xfrm>
            <a:off x="450850" y="447675"/>
            <a:ext cx="5429250" cy="5545138"/>
          </a:xfrm>
        </p:spPr>
      </p:pic>
      <p:sp>
        <p:nvSpPr>
          <p:cNvPr id="2" name="TextBox 1">
            <a:extLst>
              <a:ext uri="{FF2B5EF4-FFF2-40B4-BE49-F238E27FC236}">
                <a16:creationId xmlns:a16="http://schemas.microsoft.com/office/drawing/2014/main" id="{46941A36-F742-8BC4-F032-FC1A8FD6B21D}"/>
              </a:ext>
            </a:extLst>
          </p:cNvPr>
          <p:cNvSpPr txBox="1"/>
          <p:nvPr/>
        </p:nvSpPr>
        <p:spPr>
          <a:xfrm>
            <a:off x="450850" y="6410325"/>
            <a:ext cx="5429250" cy="253916"/>
          </a:xfrm>
          <a:prstGeom prst="rect">
            <a:avLst/>
          </a:prstGeom>
          <a:noFill/>
        </p:spPr>
        <p:txBody>
          <a:bodyPr wrap="square" rtlCol="0">
            <a:spAutoFit/>
          </a:bodyPr>
          <a:lstStyle/>
          <a:p>
            <a:r>
              <a:rPr lang="en-US" sz="1050" dirty="0"/>
              <a:t>Pieter Lastman , Public domain, Wikimedia Commons</a:t>
            </a:r>
          </a:p>
        </p:txBody>
      </p:sp>
    </p:spTree>
    <p:extLst>
      <p:ext uri="{BB962C8B-B14F-4D97-AF65-F5344CB8AC3E}">
        <p14:creationId xmlns:p14="http://schemas.microsoft.com/office/powerpoint/2010/main" val="132503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normAutofit fontScale="90000"/>
          </a:bodyPr>
          <a:lstStyle/>
          <a:p>
            <a:pPr algn="ctr"/>
            <a:r>
              <a:rPr lang="en-US" dirty="0"/>
              <a:t>An Allegorical/Parabolic Analysis of </a:t>
            </a:r>
            <a:br>
              <a:rPr lang="en-US" dirty="0"/>
            </a:br>
            <a:r>
              <a:rPr lang="en-US" dirty="0"/>
              <a:t>“the matter”</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1287987" y="2052734"/>
            <a:ext cx="4633419" cy="4424394"/>
          </a:xfrm>
        </p:spPr>
        <p:txBody>
          <a:bodyPr>
            <a:normAutofit lnSpcReduction="10000"/>
          </a:bodyPr>
          <a:lstStyle/>
          <a:p>
            <a:r>
              <a:rPr lang="en-US" dirty="0">
                <a:solidFill>
                  <a:srgbClr val="CCFFFF"/>
                </a:solidFill>
              </a:rPr>
              <a:t>David isn't doing what he should be doing.</a:t>
            </a:r>
          </a:p>
          <a:p>
            <a:r>
              <a:rPr lang="en-US" dirty="0">
                <a:solidFill>
                  <a:srgbClr val="CCFFFF"/>
                </a:solidFill>
              </a:rPr>
              <a:t>He sees Bathsheba by “looking down”.</a:t>
            </a:r>
          </a:p>
          <a:p>
            <a:r>
              <a:rPr lang="en-US" dirty="0">
                <a:solidFill>
                  <a:srgbClr val="CCFFFF"/>
                </a:solidFill>
              </a:rPr>
              <a:t>Morals are often couched in terms of a man's relationship with a woman. One thinks of the Proverbs like</a:t>
            </a:r>
            <a:r>
              <a:rPr lang="en-US" i="1" dirty="0">
                <a:solidFill>
                  <a:srgbClr val="CCFFFF"/>
                </a:solidFill>
              </a:rPr>
              <a:t> </a:t>
            </a:r>
            <a:r>
              <a:rPr lang="en-US" dirty="0">
                <a:solidFill>
                  <a:srgbClr val="CCFFFF"/>
                </a:solidFill>
              </a:rPr>
              <a:t>the ”virtuous woman” (31:10-31) and the “seductive woman” (7:6-27).</a:t>
            </a:r>
          </a:p>
          <a:p>
            <a:r>
              <a:rPr lang="en-US" dirty="0">
                <a:solidFill>
                  <a:srgbClr val="CCFFFF"/>
                </a:solidFill>
              </a:rPr>
              <a:t>Psalm 119:105, “Thy word is a lamp unto my feet and a light unto my path”. The name </a:t>
            </a:r>
            <a:r>
              <a:rPr lang="en-US" b="1" dirty="0">
                <a:solidFill>
                  <a:srgbClr val="CCFFFF"/>
                </a:solidFill>
              </a:rPr>
              <a:t>Uriah</a:t>
            </a:r>
            <a:r>
              <a:rPr lang="en-US" dirty="0">
                <a:solidFill>
                  <a:srgbClr val="CCFFFF"/>
                </a:solidFill>
              </a:rPr>
              <a:t> means ‘Jah is light' or ‘Light of Jah’.  Sin is both a cause and an effect of the light being extinguished.</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052734"/>
            <a:ext cx="4633419" cy="4264090"/>
          </a:xfrm>
        </p:spPr>
        <p:txBody>
          <a:bodyPr>
            <a:normAutofit fontScale="92500" lnSpcReduction="10000"/>
          </a:bodyPr>
          <a:lstStyle/>
          <a:p>
            <a:r>
              <a:rPr lang="en-US" dirty="0">
                <a:solidFill>
                  <a:srgbClr val="CCFFFF"/>
                </a:solidFill>
              </a:rPr>
              <a:t>Nathan means “he has given”. God gives David reproof.</a:t>
            </a:r>
          </a:p>
          <a:p>
            <a:r>
              <a:rPr lang="en-US" dirty="0">
                <a:solidFill>
                  <a:srgbClr val="CCFFFF"/>
                </a:solidFill>
              </a:rPr>
              <a:t>Sin has consequences. Can we view the death of the child as a “sacrifice”?                   a. The child is sinless                                                                                                 b.  Dies on the 7th day.  7th day from what? Birth, Nathan's reproof?                             c. If from birth, the boy is uncircumcised.</a:t>
            </a:r>
          </a:p>
          <a:p>
            <a:r>
              <a:rPr lang="en-US" dirty="0">
                <a:solidFill>
                  <a:srgbClr val="CCFFFF"/>
                </a:solidFill>
              </a:rPr>
              <a:t>David is penitent before the child dies. After he dies, David rises, washes and goes into the “house of the Lord” and worships.  Resurrection and acceptance by God?</a:t>
            </a:r>
          </a:p>
          <a:p>
            <a:r>
              <a:rPr lang="en-US" dirty="0">
                <a:solidFill>
                  <a:srgbClr val="CCFFFF"/>
                </a:solidFill>
              </a:rPr>
              <a:t>David takes Rabbah </a:t>
            </a:r>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20</a:t>
            </a:fld>
            <a:endParaRPr lang="en-US" dirty="0"/>
          </a:p>
        </p:txBody>
      </p:sp>
    </p:spTree>
    <p:extLst>
      <p:ext uri="{BB962C8B-B14F-4D97-AF65-F5344CB8AC3E}">
        <p14:creationId xmlns:p14="http://schemas.microsoft.com/office/powerpoint/2010/main" val="3705526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9FBE607-D41F-B188-9FA6-CECE631CFD32}"/>
              </a:ext>
            </a:extLst>
          </p:cNvPr>
          <p:cNvSpPr>
            <a:spLocks noGrp="1"/>
          </p:cNvSpPr>
          <p:nvPr>
            <p:ph type="sldNum" sz="quarter" idx="12"/>
          </p:nvPr>
        </p:nvSpPr>
        <p:spPr/>
        <p:txBody>
          <a:bodyPr/>
          <a:lstStyle/>
          <a:p>
            <a:fld id="{0D309695-DEC3-40DA-9DF5-330280C9D0E8}" type="slidenum">
              <a:rPr lang="en-US" smtClean="0"/>
              <a:pPr/>
              <a:t>21</a:t>
            </a:fld>
            <a:endParaRPr lang="en-US" dirty="0"/>
          </a:p>
        </p:txBody>
      </p:sp>
      <p:sp>
        <p:nvSpPr>
          <p:cNvPr id="10" name="TextBox 9">
            <a:extLst>
              <a:ext uri="{FF2B5EF4-FFF2-40B4-BE49-F238E27FC236}">
                <a16:creationId xmlns:a16="http://schemas.microsoft.com/office/drawing/2014/main" id="{CE2EEF14-7AC1-66CB-4A8E-1D9BDA3413C3}"/>
              </a:ext>
            </a:extLst>
          </p:cNvPr>
          <p:cNvSpPr txBox="1"/>
          <p:nvPr/>
        </p:nvSpPr>
        <p:spPr>
          <a:xfrm>
            <a:off x="1010652" y="1441812"/>
            <a:ext cx="3982453" cy="5170646"/>
          </a:xfrm>
          <a:prstGeom prst="rect">
            <a:avLst/>
          </a:prstGeom>
          <a:noFill/>
        </p:spPr>
        <p:txBody>
          <a:bodyPr wrap="square">
            <a:spAutoFit/>
          </a:bodyPr>
          <a:lstStyle/>
          <a:p>
            <a:endParaRPr lang="en-US" dirty="0"/>
          </a:p>
          <a:p>
            <a:r>
              <a:rPr lang="en-US" sz="2400" dirty="0"/>
              <a:t>After Thy loving kindness, Lord,</a:t>
            </a:r>
          </a:p>
          <a:p>
            <a:r>
              <a:rPr lang="en-US" sz="2400" dirty="0"/>
              <a:t>Have mercy upon me:</a:t>
            </a:r>
          </a:p>
          <a:p>
            <a:r>
              <a:rPr lang="en-US" sz="2400" dirty="0"/>
              <a:t>For Thy compassion great, blot out</a:t>
            </a:r>
          </a:p>
          <a:p>
            <a:r>
              <a:rPr lang="en-US" sz="2400" dirty="0"/>
              <a:t>All mine iniquity.</a:t>
            </a:r>
          </a:p>
          <a:p>
            <a:endParaRPr lang="en-US" sz="2400" dirty="0"/>
          </a:p>
          <a:p>
            <a:r>
              <a:rPr lang="en-US" sz="2400" dirty="0"/>
              <a:t>Behold, Thou in the inward parts</a:t>
            </a:r>
          </a:p>
          <a:p>
            <a:r>
              <a:rPr lang="en-US" sz="2400" dirty="0"/>
              <a:t>With truth delighted art:</a:t>
            </a:r>
          </a:p>
          <a:p>
            <a:r>
              <a:rPr lang="en-US" sz="2400" dirty="0"/>
              <a:t>And wisdom Thou shalt make me know</a:t>
            </a:r>
          </a:p>
          <a:p>
            <a:r>
              <a:rPr lang="en-US" sz="2400" dirty="0"/>
              <a:t>Within the hidden part.</a:t>
            </a:r>
          </a:p>
        </p:txBody>
      </p:sp>
      <p:sp>
        <p:nvSpPr>
          <p:cNvPr id="13" name="TextBox 12">
            <a:extLst>
              <a:ext uri="{FF2B5EF4-FFF2-40B4-BE49-F238E27FC236}">
                <a16:creationId xmlns:a16="http://schemas.microsoft.com/office/drawing/2014/main" id="{E5219BAA-2CAA-68D4-D68D-F343B5B90B9E}"/>
              </a:ext>
            </a:extLst>
          </p:cNvPr>
          <p:cNvSpPr txBox="1"/>
          <p:nvPr/>
        </p:nvSpPr>
        <p:spPr>
          <a:xfrm>
            <a:off x="1010652" y="918592"/>
            <a:ext cx="7772400" cy="523220"/>
          </a:xfrm>
          <a:prstGeom prst="rect">
            <a:avLst/>
          </a:prstGeom>
          <a:noFill/>
        </p:spPr>
        <p:txBody>
          <a:bodyPr wrap="square" rtlCol="0">
            <a:spAutoFit/>
          </a:bodyPr>
          <a:lstStyle/>
          <a:p>
            <a:r>
              <a:rPr lang="en-US" sz="2800" dirty="0">
                <a:latin typeface="Amasis MT Pro Medium" panose="02040604050005020304" pitchFamily="18" charset="0"/>
              </a:rPr>
              <a:t>Hymn 1BB / 29GB</a:t>
            </a:r>
          </a:p>
        </p:txBody>
      </p:sp>
      <p:sp>
        <p:nvSpPr>
          <p:cNvPr id="2" name="TextBox 1">
            <a:extLst>
              <a:ext uri="{FF2B5EF4-FFF2-40B4-BE49-F238E27FC236}">
                <a16:creationId xmlns:a16="http://schemas.microsoft.com/office/drawing/2014/main" id="{6195880F-03E9-3C77-DB7D-A4A2D902AA4D}"/>
              </a:ext>
            </a:extLst>
          </p:cNvPr>
          <p:cNvSpPr txBox="1"/>
          <p:nvPr/>
        </p:nvSpPr>
        <p:spPr>
          <a:xfrm>
            <a:off x="6244389" y="1323474"/>
            <a:ext cx="4379495" cy="5170646"/>
          </a:xfrm>
          <a:prstGeom prst="rect">
            <a:avLst/>
          </a:prstGeom>
          <a:noFill/>
        </p:spPr>
        <p:txBody>
          <a:bodyPr wrap="square" rtlCol="0">
            <a:spAutoFit/>
          </a:bodyPr>
          <a:lstStyle/>
          <a:p>
            <a:endParaRPr lang="en-US" dirty="0"/>
          </a:p>
          <a:p>
            <a:r>
              <a:rPr lang="en-US" sz="2400" dirty="0"/>
              <a:t>Do Thou with hyssop sprinkle me,</a:t>
            </a:r>
          </a:p>
          <a:p>
            <a:r>
              <a:rPr lang="en-US" sz="2400" dirty="0"/>
              <a:t>I shall be cleansed so;</a:t>
            </a:r>
          </a:p>
          <a:p>
            <a:r>
              <a:rPr lang="en-US" sz="2400" dirty="0"/>
              <a:t>Yea, wash Thou me, and then shall I</a:t>
            </a:r>
          </a:p>
          <a:p>
            <a:r>
              <a:rPr lang="en-US" sz="2400" dirty="0"/>
              <a:t>Be whiter than the snow.</a:t>
            </a:r>
          </a:p>
          <a:p>
            <a:endParaRPr lang="en-US" sz="2400" dirty="0"/>
          </a:p>
          <a:p>
            <a:r>
              <a:rPr lang="en-US" sz="2400" dirty="0"/>
              <a:t>Of gladness and of joyfulness</a:t>
            </a:r>
          </a:p>
          <a:p>
            <a:r>
              <a:rPr lang="en-US" sz="2400" dirty="0"/>
              <a:t>Make me to hear the voice;</a:t>
            </a:r>
          </a:p>
          <a:p>
            <a:r>
              <a:rPr lang="en-US" sz="2400" dirty="0"/>
              <a:t>That so these very bones which Thou</a:t>
            </a:r>
          </a:p>
          <a:p>
            <a:r>
              <a:rPr lang="en-US" sz="2400" dirty="0"/>
              <a:t>Hast broken, may rejoice.</a:t>
            </a:r>
          </a:p>
        </p:txBody>
      </p:sp>
    </p:spTree>
    <p:extLst>
      <p:ext uri="{BB962C8B-B14F-4D97-AF65-F5344CB8AC3E}">
        <p14:creationId xmlns:p14="http://schemas.microsoft.com/office/powerpoint/2010/main" val="343190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a:blip r:embed="rId2"/>
          <a:srcRect t="31699" b="31699"/>
          <a:stretch/>
        </p:blipFill>
        <p:spPr>
          <a:xfrm>
            <a:off x="0" y="0"/>
            <a:ext cx="12192000" cy="5949950"/>
          </a:xfrm>
        </p:spPr>
      </p:pic>
      <p:sp>
        <p:nvSpPr>
          <p:cNvPr id="41" name="Title 40">
            <a:extLst>
              <a:ext uri="{FF2B5EF4-FFF2-40B4-BE49-F238E27FC236}">
                <a16:creationId xmlns:a16="http://schemas.microsoft.com/office/drawing/2014/main" id="{65BC3B0D-8477-47EF-9CDE-80CB09FA7F8E}"/>
              </a:ext>
            </a:extLst>
          </p:cNvPr>
          <p:cNvSpPr>
            <a:spLocks noGrp="1"/>
          </p:cNvSpPr>
          <p:nvPr>
            <p:ph type="title"/>
          </p:nvPr>
        </p:nvSpPr>
        <p:spPr>
          <a:xfrm>
            <a:off x="304801" y="388800"/>
            <a:ext cx="3486150" cy="4293732"/>
          </a:xfrm>
        </p:spPr>
        <p:txBody>
          <a:bodyPr anchor="t">
            <a:normAutofit/>
          </a:bodyPr>
          <a:lstStyle/>
          <a:p>
            <a:pPr algn="ctr"/>
            <a:r>
              <a:rPr lang="en-US" b="1" dirty="0"/>
              <a:t>Paul’s letter to the Roman ecclesia</a:t>
            </a:r>
          </a:p>
        </p:txBody>
      </p:sp>
      <p:sp>
        <p:nvSpPr>
          <p:cNvPr id="13" name="Footer Placeholder 12">
            <a:extLst>
              <a:ext uri="{FF2B5EF4-FFF2-40B4-BE49-F238E27FC236}">
                <a16:creationId xmlns:a16="http://schemas.microsoft.com/office/drawing/2014/main" id="{5802BA01-12A8-4F77-9864-AD50C0087DA1}"/>
              </a:ext>
            </a:extLst>
          </p:cNvPr>
          <p:cNvSpPr>
            <a:spLocks noGrp="1"/>
          </p:cNvSpPr>
          <p:nvPr>
            <p:ph type="ftr" sz="quarter" idx="11"/>
          </p:nvPr>
        </p:nvSpPr>
        <p:spPr>
          <a:xfrm>
            <a:off x="4370832" y="6153912"/>
            <a:ext cx="6564646" cy="502920"/>
          </a:xfrm>
        </p:spPr>
        <p:txBody>
          <a:bodyPr/>
          <a:lstStyle/>
          <a:p>
            <a:r>
              <a:rPr lang="en-US" dirty="0"/>
              <a:t>Pexels bcaner Library of </a:t>
            </a:r>
            <a:r>
              <a:rPr lang="en-US" dirty="0" err="1"/>
              <a:t>Celsus</a:t>
            </a:r>
            <a:r>
              <a:rPr lang="en-US" dirty="0"/>
              <a:t> an Ancient Roman Building</a:t>
            </a:r>
          </a:p>
          <a:p>
            <a:endParaRPr lang="en-US" dirty="0"/>
          </a:p>
        </p:txBody>
      </p:sp>
      <p:sp>
        <p:nvSpPr>
          <p:cNvPr id="14" name="Slide Number Placeholder 13">
            <a:extLst>
              <a:ext uri="{FF2B5EF4-FFF2-40B4-BE49-F238E27FC236}">
                <a16:creationId xmlns:a16="http://schemas.microsoft.com/office/drawing/2014/main" id="{09AE0DFF-CD8B-463A-8BFE-7DDAFE1AC11F}"/>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22</a:t>
            </a:fld>
            <a:endParaRPr lang="en-US" dirty="0"/>
          </a:p>
        </p:txBody>
      </p:sp>
    </p:spTree>
    <p:extLst>
      <p:ext uri="{BB962C8B-B14F-4D97-AF65-F5344CB8AC3E}">
        <p14:creationId xmlns:p14="http://schemas.microsoft.com/office/powerpoint/2010/main" val="76108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Chronology of Paul's life</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06490" y="2052734"/>
            <a:ext cx="10991461" cy="3825551"/>
          </a:xfrm>
        </p:spPr>
        <p:txBody>
          <a:bodyPr>
            <a:normAutofit/>
          </a:bodyPr>
          <a:lstStyle/>
          <a:p>
            <a:r>
              <a:rPr lang="en-US" sz="2400" dirty="0">
                <a:solidFill>
                  <a:srgbClr val="FFCCFF"/>
                </a:solidFill>
              </a:rPr>
              <a:t>Birth                                                             0-15 A.D.?</a:t>
            </a:r>
          </a:p>
          <a:p>
            <a:r>
              <a:rPr lang="en-US" sz="2400" dirty="0">
                <a:solidFill>
                  <a:srgbClr val="FFCCFF"/>
                </a:solidFill>
              </a:rPr>
              <a:t>Ministry of Jesus                                        c. 28-30 A.D.</a:t>
            </a:r>
          </a:p>
          <a:p>
            <a:r>
              <a:rPr lang="en-US" sz="2400" dirty="0">
                <a:solidFill>
                  <a:srgbClr val="FFCCFF"/>
                </a:solidFill>
              </a:rPr>
              <a:t>Conversion of Paul                                     c. 33-35 A.D.</a:t>
            </a:r>
          </a:p>
          <a:p>
            <a:r>
              <a:rPr lang="en-US" sz="2400" dirty="0">
                <a:solidFill>
                  <a:srgbClr val="FFCCFF"/>
                </a:solidFill>
              </a:rPr>
              <a:t>Pre missionary work </a:t>
            </a:r>
            <a:br>
              <a:rPr lang="en-US" sz="2400" dirty="0">
                <a:solidFill>
                  <a:srgbClr val="FFCCFF"/>
                </a:solidFill>
              </a:rPr>
            </a:br>
            <a:r>
              <a:rPr lang="en-US" sz="2400" dirty="0">
                <a:solidFill>
                  <a:srgbClr val="FFCCFF"/>
                </a:solidFill>
              </a:rPr>
              <a:t>(work with existing ecclesias)                    35-46 A.D.</a:t>
            </a:r>
          </a:p>
          <a:p>
            <a:r>
              <a:rPr lang="en-US" sz="2400" dirty="0">
                <a:solidFill>
                  <a:srgbClr val="FFCCFF"/>
                </a:solidFill>
              </a:rPr>
              <a:t>1st missionary journey                               47-48 A.D.</a:t>
            </a:r>
          </a:p>
          <a:p>
            <a:r>
              <a:rPr lang="en-US" sz="2400" dirty="0">
                <a:solidFill>
                  <a:srgbClr val="FFCCFF"/>
                </a:solidFill>
              </a:rPr>
              <a:t>Letter to Galatians                                      48 A.D.</a:t>
            </a:r>
          </a:p>
          <a:p>
            <a:r>
              <a:rPr lang="en-US" sz="2400" dirty="0">
                <a:solidFill>
                  <a:srgbClr val="FFCCFF"/>
                </a:solidFill>
              </a:rPr>
              <a:t>Jerusalem Council                                      49 A.D.</a:t>
            </a:r>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23</a:t>
            </a:fld>
            <a:endParaRPr lang="en-US" dirty="0"/>
          </a:p>
        </p:txBody>
      </p:sp>
    </p:spTree>
    <p:extLst>
      <p:ext uri="{BB962C8B-B14F-4D97-AF65-F5344CB8AC3E}">
        <p14:creationId xmlns:p14="http://schemas.microsoft.com/office/powerpoint/2010/main" val="202960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Chronology of Paul's life, continued</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1287987" y="2052734"/>
            <a:ext cx="9348911" cy="3825551"/>
          </a:xfrm>
        </p:spPr>
        <p:txBody>
          <a:bodyPr>
            <a:normAutofit/>
          </a:bodyPr>
          <a:lstStyle/>
          <a:p>
            <a:r>
              <a:rPr lang="en-US" sz="2800" dirty="0">
                <a:solidFill>
                  <a:srgbClr val="FFCCFF"/>
                </a:solidFill>
              </a:rPr>
              <a:t>2</a:t>
            </a:r>
            <a:r>
              <a:rPr lang="en-US" sz="2800" baseline="30000" dirty="0">
                <a:solidFill>
                  <a:srgbClr val="FFCCFF"/>
                </a:solidFill>
              </a:rPr>
              <a:t>nd</a:t>
            </a:r>
            <a:r>
              <a:rPr lang="en-US" sz="2800" dirty="0">
                <a:solidFill>
                  <a:srgbClr val="FFCCFF"/>
                </a:solidFill>
              </a:rPr>
              <a:t> Missionary journey		49-52 A.D.</a:t>
            </a:r>
          </a:p>
          <a:p>
            <a:r>
              <a:rPr lang="en-US" sz="2800" dirty="0">
                <a:solidFill>
                  <a:srgbClr val="FFCCFF"/>
                </a:solidFill>
              </a:rPr>
              <a:t>Letter to the Thessalonians	50 A.D.</a:t>
            </a:r>
          </a:p>
          <a:p>
            <a:r>
              <a:rPr lang="en-US" sz="2800" dirty="0">
                <a:solidFill>
                  <a:srgbClr val="FFCCFF"/>
                </a:solidFill>
              </a:rPr>
              <a:t>3</a:t>
            </a:r>
            <a:r>
              <a:rPr lang="en-US" sz="2800" baseline="30000" dirty="0">
                <a:solidFill>
                  <a:srgbClr val="FFCCFF"/>
                </a:solidFill>
              </a:rPr>
              <a:t>rd</a:t>
            </a:r>
            <a:r>
              <a:rPr lang="en-US" sz="2800" dirty="0">
                <a:solidFill>
                  <a:srgbClr val="FFCCFF"/>
                </a:solidFill>
              </a:rPr>
              <a:t> Missionary journey		52-57 A.D.</a:t>
            </a:r>
          </a:p>
          <a:p>
            <a:r>
              <a:rPr lang="en-US" sz="2800" dirty="0">
                <a:solidFill>
                  <a:srgbClr val="FFCCFF"/>
                </a:solidFill>
              </a:rPr>
              <a:t>Letters to the Corinthians        55-56 A.D.</a:t>
            </a:r>
          </a:p>
          <a:p>
            <a:r>
              <a:rPr lang="en-US" sz="2800" dirty="0">
                <a:solidFill>
                  <a:srgbClr val="FFCCFF"/>
                </a:solidFill>
              </a:rPr>
              <a:t>Letter to the Romans               57 A.D.</a:t>
            </a:r>
          </a:p>
          <a:p>
            <a:r>
              <a:rPr lang="en-US" sz="2800" dirty="0">
                <a:solidFill>
                  <a:srgbClr val="FFCCFF"/>
                </a:solidFill>
              </a:rPr>
              <a:t>Last visit to Jerusalem		57 A.D.</a:t>
            </a:r>
            <a:r>
              <a:rPr lang="en-US" sz="2400" dirty="0">
                <a:solidFill>
                  <a:srgbClr val="CCFFFF"/>
                </a:solidFill>
              </a:rPr>
              <a:t>	</a:t>
            </a:r>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24</a:t>
            </a:fld>
            <a:endParaRPr lang="en-US" dirty="0"/>
          </a:p>
        </p:txBody>
      </p:sp>
    </p:spTree>
    <p:extLst>
      <p:ext uri="{BB962C8B-B14F-4D97-AF65-F5344CB8AC3E}">
        <p14:creationId xmlns:p14="http://schemas.microsoft.com/office/powerpoint/2010/main" val="2317344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Chronology of Paul's life, continued</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1287987" y="2052734"/>
            <a:ext cx="9348911" cy="3825551"/>
          </a:xfrm>
        </p:spPr>
        <p:txBody>
          <a:bodyPr>
            <a:normAutofit fontScale="85000" lnSpcReduction="20000"/>
          </a:bodyPr>
          <a:lstStyle/>
          <a:p>
            <a:r>
              <a:rPr lang="en-US" sz="2800" dirty="0">
                <a:solidFill>
                  <a:srgbClr val="FFCCFF"/>
                </a:solidFill>
              </a:rPr>
              <a:t>Imprisonment in Caesarea                         57-59 A.D.</a:t>
            </a:r>
          </a:p>
          <a:p>
            <a:r>
              <a:rPr lang="en-US" sz="2800" dirty="0">
                <a:solidFill>
                  <a:srgbClr val="FFCCFF"/>
                </a:solidFill>
              </a:rPr>
              <a:t>Voyage to Rome                                          59-60 A.D.</a:t>
            </a:r>
          </a:p>
          <a:p>
            <a:r>
              <a:rPr lang="en-US" sz="2800" dirty="0">
                <a:solidFill>
                  <a:srgbClr val="FFCCFF"/>
                </a:solidFill>
              </a:rPr>
              <a:t>House Arrest in Rome                                 60-62 A.D.</a:t>
            </a:r>
          </a:p>
          <a:p>
            <a:r>
              <a:rPr lang="en-US" sz="2800" dirty="0">
                <a:solidFill>
                  <a:srgbClr val="FFCCFF"/>
                </a:solidFill>
              </a:rPr>
              <a:t>Captivity Letters (Ephesians, </a:t>
            </a:r>
            <a:r>
              <a:rPr lang="en-US" sz="2800" dirty="0" err="1">
                <a:solidFill>
                  <a:srgbClr val="FFCCFF"/>
                </a:solidFill>
              </a:rPr>
              <a:t>Phillipians</a:t>
            </a:r>
            <a:r>
              <a:rPr lang="en-US" sz="2800" dirty="0">
                <a:solidFill>
                  <a:srgbClr val="FFCCFF"/>
                </a:solidFill>
              </a:rPr>
              <a:t>,</a:t>
            </a:r>
          </a:p>
          <a:p>
            <a:r>
              <a:rPr lang="en-US" sz="2800" dirty="0">
                <a:solidFill>
                  <a:srgbClr val="FFCCFF"/>
                </a:solidFill>
              </a:rPr>
              <a:t> Colossians, Philemon)                   		60-62 A.D.</a:t>
            </a:r>
          </a:p>
          <a:p>
            <a:r>
              <a:rPr lang="en-US" sz="2800" dirty="0">
                <a:solidFill>
                  <a:srgbClr val="FFCCFF"/>
                </a:solidFill>
              </a:rPr>
              <a:t>Released from captivity???                         62 A.D.</a:t>
            </a:r>
          </a:p>
          <a:p>
            <a:r>
              <a:rPr lang="en-US" sz="2800" dirty="0">
                <a:solidFill>
                  <a:srgbClr val="FFCCFF"/>
                </a:solidFill>
              </a:rPr>
              <a:t>Travels to Spain, et al. ????                        62-68 A.D.</a:t>
            </a:r>
          </a:p>
          <a:p>
            <a:r>
              <a:rPr lang="en-US" sz="2800" dirty="0">
                <a:solidFill>
                  <a:srgbClr val="FFCCFF"/>
                </a:solidFill>
              </a:rPr>
              <a:t>Pastoral Epistles                                          c 65 A.D.</a:t>
            </a:r>
          </a:p>
          <a:p>
            <a:r>
              <a:rPr lang="en-US" sz="2800" dirty="0">
                <a:solidFill>
                  <a:srgbClr val="FFCCFF"/>
                </a:solidFill>
              </a:rPr>
              <a:t>Death                                                            c 68 A.D. </a:t>
            </a:r>
            <a:r>
              <a:rPr lang="en-US" sz="2400" dirty="0">
                <a:solidFill>
                  <a:srgbClr val="CCFFFF"/>
                </a:solidFill>
              </a:rPr>
              <a:t>	</a:t>
            </a:r>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25</a:t>
            </a:fld>
            <a:endParaRPr lang="en-US" dirty="0"/>
          </a:p>
        </p:txBody>
      </p:sp>
    </p:spTree>
    <p:extLst>
      <p:ext uri="{BB962C8B-B14F-4D97-AF65-F5344CB8AC3E}">
        <p14:creationId xmlns:p14="http://schemas.microsoft.com/office/powerpoint/2010/main" val="2802153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08264824-BFB8-4F42-B863-B2A46E2B0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a:extLst>
              <a:ext uri="{FF2B5EF4-FFF2-40B4-BE49-F238E27FC236}">
                <a16:creationId xmlns:a16="http://schemas.microsoft.com/office/drawing/2014/main" id="{65BC3B0D-8477-47EF-9CDE-80CB09FA7F8E}"/>
              </a:ext>
            </a:extLst>
          </p:cNvPr>
          <p:cNvSpPr>
            <a:spLocks noGrp="1"/>
          </p:cNvSpPr>
          <p:nvPr>
            <p:ph type="title"/>
          </p:nvPr>
        </p:nvSpPr>
        <p:spPr>
          <a:xfrm>
            <a:off x="448056" y="388800"/>
            <a:ext cx="4694400" cy="1141200"/>
          </a:xfrm>
        </p:spPr>
        <p:txBody>
          <a:bodyPr vert="horz" wrap="square" lIns="0" tIns="0" rIns="0" bIns="0" rtlCol="0" anchor="t">
            <a:normAutofit/>
          </a:bodyPr>
          <a:lstStyle/>
          <a:p>
            <a:pPr algn="l">
              <a:lnSpc>
                <a:spcPct val="90000"/>
              </a:lnSpc>
              <a:spcBef>
                <a:spcPct val="0"/>
              </a:spcBef>
            </a:pPr>
            <a:br>
              <a:rPr lang="en-US" sz="2800" b="1" dirty="0">
                <a:solidFill>
                  <a:schemeClr val="tx2"/>
                </a:solidFill>
              </a:rPr>
            </a:br>
            <a:r>
              <a:rPr lang="en-US" sz="2800" b="1" dirty="0">
                <a:solidFill>
                  <a:schemeClr val="tx2"/>
                </a:solidFill>
              </a:rPr>
              <a:t>The Letter to the Romans</a:t>
            </a:r>
          </a:p>
        </p:txBody>
      </p:sp>
      <p:cxnSp>
        <p:nvCxnSpPr>
          <p:cNvPr id="48" name="Straight Connector 47">
            <a:extLst>
              <a:ext uri="{FF2B5EF4-FFF2-40B4-BE49-F238E27FC236}">
                <a16:creationId xmlns:a16="http://schemas.microsoft.com/office/drawing/2014/main" id="{7F935FD8-9F2E-4F15-8ED9-1C692DA6F3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16000" y="450000"/>
            <a:ext cx="0" cy="1177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C32B5D-5746-3480-13B8-E71F707F1AFA}"/>
              </a:ext>
            </a:extLst>
          </p:cNvPr>
          <p:cNvSpPr>
            <a:spLocks noGrp="1"/>
          </p:cNvSpPr>
          <p:nvPr>
            <p:ph type="body" sz="quarter" idx="17"/>
          </p:nvPr>
        </p:nvSpPr>
        <p:spPr>
          <a:xfrm>
            <a:off x="6094800" y="323999"/>
            <a:ext cx="5184000" cy="879650"/>
          </a:xfrm>
        </p:spPr>
        <p:txBody>
          <a:bodyPr vert="horz" wrap="square" lIns="0" tIns="0" rIns="91440" bIns="0" rtlCol="0">
            <a:normAutofit fontScale="85000" lnSpcReduction="20000"/>
          </a:bodyPr>
          <a:lstStyle/>
          <a:p>
            <a:pPr marL="0" algn="l"/>
            <a:br>
              <a:rPr kumimoji="0" lang="en-US" sz="2800" b="1" i="1" u="none" strike="noStrike" kern="1200" cap="none" spc="0" normalizeH="0" baseline="0" noProof="0" dirty="0">
                <a:ln>
                  <a:noFill/>
                </a:ln>
                <a:solidFill>
                  <a:srgbClr val="FFFFFF"/>
                </a:solidFill>
                <a:effectLst/>
                <a:uLnTx/>
                <a:uFillTx/>
                <a:latin typeface="Sagona Book"/>
                <a:ea typeface="+mj-ea"/>
                <a:cs typeface="+mj-cs"/>
              </a:rPr>
            </a:br>
            <a:r>
              <a:rPr kumimoji="0" lang="en-US" sz="2800" b="1" i="1" u="none" strike="noStrike" kern="1200" cap="none" spc="0" normalizeH="0" baseline="0" noProof="0" dirty="0">
                <a:ln>
                  <a:noFill/>
                </a:ln>
                <a:solidFill>
                  <a:srgbClr val="FFFFFF"/>
                </a:solidFill>
                <a:effectLst/>
                <a:uLnTx/>
                <a:uFillTx/>
                <a:latin typeface="Sagona Book"/>
                <a:ea typeface="+mj-ea"/>
                <a:cs typeface="+mj-cs"/>
              </a:rPr>
              <a:t>Unique among the epistles</a:t>
            </a:r>
            <a:endParaRPr lang="en-US" sz="2800" dirty="0">
              <a:solidFill>
                <a:schemeClr val="tx2">
                  <a:alpha val="55000"/>
                </a:schemeClr>
              </a:solidFill>
            </a:endParaRPr>
          </a:p>
        </p:txBody>
      </p:sp>
      <p:pic>
        <p:nvPicPr>
          <p:cNvPr id="17" name="Picture Placeholder 16">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rotWithShape="1">
          <a:blip r:embed="rId2"/>
          <a:srcRect t="34298" r="1" b="34299"/>
          <a:stretch/>
        </p:blipFill>
        <p:spPr>
          <a:xfrm>
            <a:off x="449997" y="1844675"/>
            <a:ext cx="10843200" cy="4570525"/>
          </a:xfrm>
          <a:prstGeom prst="rect">
            <a:avLst/>
          </a:prstGeom>
        </p:spPr>
      </p:pic>
      <p:sp>
        <p:nvSpPr>
          <p:cNvPr id="13" name="Footer Placeholder 12">
            <a:extLst>
              <a:ext uri="{FF2B5EF4-FFF2-40B4-BE49-F238E27FC236}">
                <a16:creationId xmlns:a16="http://schemas.microsoft.com/office/drawing/2014/main" id="{5802BA01-12A8-4F77-9864-AD50C0087DA1}"/>
              </a:ext>
            </a:extLst>
          </p:cNvPr>
          <p:cNvSpPr>
            <a:spLocks noGrp="1"/>
          </p:cNvSpPr>
          <p:nvPr>
            <p:ph type="ftr" sz="quarter" idx="11"/>
          </p:nvPr>
        </p:nvSpPr>
        <p:spPr>
          <a:xfrm rot="5400000">
            <a:off x="9426982" y="3593558"/>
            <a:ext cx="4630035" cy="502920"/>
          </a:xfrm>
        </p:spPr>
        <p:txBody>
          <a:bodyPr vert="horz" lIns="0" tIns="0" rIns="91440" bIns="0" rtlCol="0" anchor="ctr">
            <a:normAutofit/>
          </a:bodyPr>
          <a:lstStyle/>
          <a:p>
            <a:pPr>
              <a:spcAft>
                <a:spcPts val="600"/>
              </a:spcAft>
            </a:pPr>
            <a:r>
              <a:rPr lang="en-US" dirty="0"/>
              <a:t>https://www.metmuseum.org/art/collection/search/251788</a:t>
            </a:r>
          </a:p>
        </p:txBody>
      </p:sp>
      <p:sp>
        <p:nvSpPr>
          <p:cNvPr id="14" name="Slide Number Placeholder 13">
            <a:extLst>
              <a:ext uri="{FF2B5EF4-FFF2-40B4-BE49-F238E27FC236}">
                <a16:creationId xmlns:a16="http://schemas.microsoft.com/office/drawing/2014/main" id="{09AE0DFF-CD8B-463A-8BFE-7DDAFE1AC11F}"/>
              </a:ext>
            </a:extLst>
          </p:cNvPr>
          <p:cNvSpPr>
            <a:spLocks noGrp="1"/>
          </p:cNvSpPr>
          <p:nvPr>
            <p:ph type="sldNum" sz="quarter" idx="4"/>
          </p:nvPr>
        </p:nvSpPr>
        <p:spPr>
          <a:xfrm>
            <a:off x="11489460" y="6153912"/>
            <a:ext cx="504000" cy="502920"/>
          </a:xfrm>
        </p:spPr>
        <p:txBody>
          <a:bodyPr vert="horz" lIns="0" tIns="0" rIns="0" bIns="0" rtlCol="0" anchor="ctr">
            <a:normAutofit/>
          </a:bodyPr>
          <a:lstStyle/>
          <a:p>
            <a:pPr algn="ctr">
              <a:spcAft>
                <a:spcPts val="600"/>
              </a:spcAft>
            </a:pPr>
            <a:fld id="{0D309695-DEC3-40DA-9DF5-330280C9D0E8}" type="slidenum">
              <a:rPr lang="en-US" smtClean="0"/>
              <a:pPr algn="ctr">
                <a:spcAft>
                  <a:spcPts val="600"/>
                </a:spcAft>
              </a:pPr>
              <a:t>26</a:t>
            </a:fld>
            <a:endParaRPr lang="en-US"/>
          </a:p>
        </p:txBody>
      </p:sp>
    </p:spTree>
    <p:extLst>
      <p:ext uri="{BB962C8B-B14F-4D97-AF65-F5344CB8AC3E}">
        <p14:creationId xmlns:p14="http://schemas.microsoft.com/office/powerpoint/2010/main" val="297368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Letter to the Romans – The Setting</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1287987" y="2052734"/>
            <a:ext cx="9348911" cy="3825551"/>
          </a:xfrm>
        </p:spPr>
        <p:txBody>
          <a:bodyPr>
            <a:normAutofit fontScale="92500" lnSpcReduction="10000"/>
          </a:bodyPr>
          <a:lstStyle/>
          <a:p>
            <a:r>
              <a:rPr lang="en-US" sz="2400" dirty="0">
                <a:solidFill>
                  <a:srgbClr val="CCFFFF"/>
                </a:solidFill>
              </a:rPr>
              <a:t>Written on third journey</a:t>
            </a:r>
          </a:p>
          <a:p>
            <a:r>
              <a:rPr lang="en-US" sz="2400" dirty="0">
                <a:solidFill>
                  <a:srgbClr val="CCFFFF"/>
                </a:solidFill>
              </a:rPr>
              <a:t>Probably from Corinth, when Paul was “settled in”</a:t>
            </a:r>
          </a:p>
          <a:p>
            <a:r>
              <a:rPr lang="en-US" sz="2400" dirty="0">
                <a:solidFill>
                  <a:srgbClr val="CCFFFF"/>
                </a:solidFill>
              </a:rPr>
              <a:t>Paul was planning to go to Jerusalem for relief of poor, 55-57 AD</a:t>
            </a:r>
          </a:p>
          <a:p>
            <a:r>
              <a:rPr lang="en-US" sz="2400" dirty="0">
                <a:solidFill>
                  <a:srgbClr val="CCFFFF"/>
                </a:solidFill>
              </a:rPr>
              <a:t>Paul is between 40-50 years of age, 20 years from his conversion</a:t>
            </a:r>
          </a:p>
          <a:p>
            <a:r>
              <a:rPr lang="en-US" sz="2400" dirty="0">
                <a:solidFill>
                  <a:srgbClr val="CCFFFF"/>
                </a:solidFill>
              </a:rPr>
              <a:t>Paul is 10 years into his active ministry</a:t>
            </a:r>
          </a:p>
          <a:p>
            <a:r>
              <a:rPr lang="en-US" sz="2400" dirty="0">
                <a:solidFill>
                  <a:srgbClr val="CCFFFF"/>
                </a:solidFill>
              </a:rPr>
              <a:t>Written to an ecclesia(s) with whom he had no prior visit. Possibly unique in this regard. Colossians is only other epistle to which we have no record of Paul visiting prior to the letter.</a:t>
            </a:r>
          </a:p>
          <a:p>
            <a:r>
              <a:rPr lang="en-US" sz="2400" dirty="0">
                <a:solidFill>
                  <a:srgbClr val="CCFFFF"/>
                </a:solidFill>
              </a:rPr>
              <a:t>Letter is “impersonal”.  Paul speaks “globally” compared to dealing with ecclesia-specific issues as in Galatians, Corinthians</a:t>
            </a:r>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27</a:t>
            </a:fld>
            <a:endParaRPr lang="en-US" dirty="0"/>
          </a:p>
        </p:txBody>
      </p:sp>
    </p:spTree>
    <p:extLst>
      <p:ext uri="{BB962C8B-B14F-4D97-AF65-F5344CB8AC3E}">
        <p14:creationId xmlns:p14="http://schemas.microsoft.com/office/powerpoint/2010/main" val="109425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799"/>
            <a:ext cx="5432044" cy="1206735"/>
          </a:xfrm>
        </p:spPr>
        <p:txBody>
          <a:bodyPr>
            <a:normAutofit fontScale="90000"/>
          </a:bodyPr>
          <a:lstStyle/>
          <a:p>
            <a:r>
              <a:rPr lang="en-US" dirty="0"/>
              <a:t>Roman Letter Characteristics</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529966" y="1869987"/>
            <a:ext cx="5432044" cy="4283925"/>
          </a:xfrm>
        </p:spPr>
        <p:txBody>
          <a:bodyPr>
            <a:normAutofit/>
          </a:bodyPr>
          <a:lstStyle/>
          <a:p>
            <a:r>
              <a:rPr lang="en-US" sz="3200" dirty="0">
                <a:solidFill>
                  <a:schemeClr val="tx2"/>
                </a:solidFill>
              </a:rPr>
              <a:t>Longest of Paul’s letters</a:t>
            </a:r>
          </a:p>
          <a:p>
            <a:endParaRPr lang="en-US" sz="3200" dirty="0">
              <a:solidFill>
                <a:schemeClr val="tx2"/>
              </a:solidFill>
            </a:endParaRPr>
          </a:p>
          <a:p>
            <a:r>
              <a:rPr lang="en-US" sz="3200" dirty="0">
                <a:solidFill>
                  <a:schemeClr val="tx2"/>
                </a:solidFill>
              </a:rPr>
              <a:t>Format is an “essay” rather than a “letter”</a:t>
            </a:r>
          </a:p>
          <a:p>
            <a:endParaRPr lang="en-US" sz="3200" dirty="0">
              <a:solidFill>
                <a:schemeClr val="tx2"/>
              </a:solidFill>
            </a:endParaRPr>
          </a:p>
          <a:p>
            <a:r>
              <a:rPr lang="en-US" sz="3200" dirty="0">
                <a:solidFill>
                  <a:schemeClr val="tx2"/>
                </a:solidFill>
              </a:rPr>
              <a:t>Styled as the “Gospel According to Paul”</a:t>
            </a: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t="12240" b="12240"/>
          <a:stretch/>
        </p:blipFill>
        <p:spPr>
          <a:xfrm>
            <a:off x="6229609" y="435850"/>
            <a:ext cx="5432425" cy="5502275"/>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t>https://www.metmuseum.org/art/collection/search/251788</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28</a:t>
            </a:fld>
            <a:endParaRPr lang="en-US" dirty="0"/>
          </a:p>
        </p:txBody>
      </p:sp>
    </p:spTree>
    <p:extLst>
      <p:ext uri="{BB962C8B-B14F-4D97-AF65-F5344CB8AC3E}">
        <p14:creationId xmlns:p14="http://schemas.microsoft.com/office/powerpoint/2010/main" val="209690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11300532" cy="986400"/>
          </a:xfrm>
        </p:spPr>
        <p:txBody>
          <a:bodyPr vert="horz" wrap="square" lIns="0" tIns="0" rIns="0" bIns="0" rtlCol="0" anchor="b">
            <a:normAutofit/>
          </a:bodyPr>
          <a:lstStyle/>
          <a:p>
            <a:r>
              <a:rPr lang="en-US" sz="6400" dirty="0"/>
              <a:t>Roman letter</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3507" r="3507"/>
          <a:stretch/>
        </p:blipFill>
        <p:spPr>
          <a:xfrm>
            <a:off x="450000" y="2059200"/>
            <a:ext cx="4448572" cy="3188166"/>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5348572" y="2019012"/>
            <a:ext cx="6472872" cy="4209911"/>
          </a:xfrm>
        </p:spPr>
        <p:txBody>
          <a:bodyPr vert="horz" wrap="square" lIns="0" tIns="0" rIns="91440" bIns="0" rtlCol="0">
            <a:normAutofit/>
          </a:bodyPr>
          <a:lstStyle/>
          <a:p>
            <a:pPr marL="0">
              <a:lnSpc>
                <a:spcPct val="130000"/>
              </a:lnSpc>
            </a:pPr>
            <a:r>
              <a:rPr lang="en-US" sz="1600" dirty="0">
                <a:solidFill>
                  <a:srgbClr val="FFFFFF"/>
                </a:solidFill>
              </a:rPr>
              <a:t>1 Paul, a servant of Christ Jesus, called to be an apostle, set apart for the gospel of God, 2 which he promised beforehand through his prophets in the holy Scriptures, 3 concerning his Son, who was descended from David according to the flesh 4 and was declared to be the Son of God in power according to the Spirit of holiness by his resurrection from the dead, Jesus Christ our Lord, 5 through whom we have received grace and apostleship to bring about the obedience of faith for the sake of his name among all the nations, 6 including you who are called to belong to Jesus Christ,</a:t>
            </a:r>
          </a:p>
          <a:p>
            <a:pPr marL="0">
              <a:lnSpc>
                <a:spcPct val="130000"/>
              </a:lnSpc>
            </a:pPr>
            <a:r>
              <a:rPr lang="en-US" sz="1600" dirty="0">
                <a:solidFill>
                  <a:srgbClr val="FFFFFF"/>
                </a:solidFill>
              </a:rPr>
              <a:t>7 To all those in Rome who are loved by God and called to be saints:</a:t>
            </a:r>
          </a:p>
          <a:p>
            <a:pPr marL="0">
              <a:lnSpc>
                <a:spcPct val="130000"/>
              </a:lnSpc>
            </a:pPr>
            <a:endParaRPr lang="en-US" sz="1500"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dirty="0"/>
              <a:t>Pixabay Joshua </a:t>
            </a:r>
            <a:r>
              <a:rPr lang="en-US" dirty="0" err="1"/>
              <a:t>lindsey</a:t>
            </a:r>
            <a:endParaRPr lang="en-US"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29</a:t>
            </a:fld>
            <a:endParaRPr lang="en-US"/>
          </a:p>
        </p:txBody>
      </p:sp>
    </p:spTree>
    <p:extLst>
      <p:ext uri="{BB962C8B-B14F-4D97-AF65-F5344CB8AC3E}">
        <p14:creationId xmlns:p14="http://schemas.microsoft.com/office/powerpoint/2010/main" val="3939126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1F7C9-5828-4AED-834A-87AEA2281531}"/>
              </a:ext>
            </a:extLst>
          </p:cNvPr>
          <p:cNvSpPr>
            <a:spLocks noGrp="1"/>
          </p:cNvSpPr>
          <p:nvPr>
            <p:ph type="ctrTitle"/>
          </p:nvPr>
        </p:nvSpPr>
        <p:spPr>
          <a:xfrm>
            <a:off x="6311900" y="448056"/>
            <a:ext cx="5428996" cy="3401568"/>
          </a:xfrm>
        </p:spPr>
        <p:txBody>
          <a:bodyPr>
            <a:normAutofit fontScale="90000"/>
          </a:bodyPr>
          <a:lstStyle/>
          <a:p>
            <a:r>
              <a:rPr lang="en-US" sz="3600" dirty="0"/>
              <a:t>Because David did </a:t>
            </a:r>
            <a:r>
              <a:rPr lang="en-US" sz="3600" i="1" dirty="0"/>
              <a:t>that which was</a:t>
            </a:r>
            <a:r>
              <a:rPr lang="en-US" sz="3600" dirty="0"/>
              <a:t> right in the eyes of the LORD, and turned not aside from any </a:t>
            </a:r>
            <a:r>
              <a:rPr lang="en-US" sz="3600" i="1" dirty="0"/>
              <a:t>thing</a:t>
            </a:r>
            <a:r>
              <a:rPr lang="en-US" sz="3600" dirty="0"/>
              <a:t> that he commanded him all the days of his life, save only in </a:t>
            </a:r>
            <a:r>
              <a:rPr lang="en-US" sz="3600" b="1" i="0" dirty="0">
                <a:latin typeface="Abadi" panose="020B0604020104020204" pitchFamily="34" charset="0"/>
              </a:rPr>
              <a:t>the matter of Uriah the Hittite</a:t>
            </a:r>
            <a:r>
              <a:rPr lang="en-US" sz="3600" i="0" dirty="0">
                <a:latin typeface="Abadi" panose="020B0604020104020204" pitchFamily="34" charset="0"/>
              </a:rPr>
              <a:t>. </a:t>
            </a:r>
            <a:br>
              <a:rPr lang="en-US" sz="3600" i="0" dirty="0">
                <a:latin typeface="Abadi" panose="020B0604020104020204" pitchFamily="34" charset="0"/>
              </a:rPr>
            </a:br>
            <a:br>
              <a:rPr lang="en-US" sz="3600" i="0" dirty="0">
                <a:latin typeface="Abadi" panose="020B0604020104020204" pitchFamily="34" charset="0"/>
              </a:rPr>
            </a:br>
            <a:endParaRPr lang="en-US" sz="3600" i="0" dirty="0">
              <a:latin typeface="Abadi" panose="020B0604020104020204" pitchFamily="34" charset="0"/>
            </a:endParaRPr>
          </a:p>
        </p:txBody>
      </p:sp>
      <p:sp>
        <p:nvSpPr>
          <p:cNvPr id="5" name="Subtitle 4">
            <a:extLst>
              <a:ext uri="{FF2B5EF4-FFF2-40B4-BE49-F238E27FC236}">
                <a16:creationId xmlns:a16="http://schemas.microsoft.com/office/drawing/2014/main" id="{6B2940A3-1B97-4EDD-B073-C632DA7FF7C2}"/>
              </a:ext>
            </a:extLst>
          </p:cNvPr>
          <p:cNvSpPr>
            <a:spLocks noGrp="1"/>
          </p:cNvSpPr>
          <p:nvPr>
            <p:ph type="subTitle" idx="1"/>
          </p:nvPr>
        </p:nvSpPr>
        <p:spPr>
          <a:xfrm>
            <a:off x="6311900" y="4471416"/>
            <a:ext cx="5428996" cy="1481328"/>
          </a:xfrm>
        </p:spPr>
        <p:txBody>
          <a:bodyPr>
            <a:normAutofit/>
          </a:bodyPr>
          <a:lstStyle/>
          <a:p>
            <a:pPr algn="ctr"/>
            <a:r>
              <a:rPr lang="en-US" sz="2000" i="1" dirty="0">
                <a:solidFill>
                  <a:srgbClr val="FFFFFF"/>
                </a:solidFill>
                <a:latin typeface="Sagona" panose="020F0502020204030204" pitchFamily="2" charset="0"/>
              </a:rPr>
              <a:t>1 Kings 15:5</a:t>
            </a:r>
          </a:p>
        </p:txBody>
      </p:sp>
      <p:pic>
        <p:nvPicPr>
          <p:cNvPr id="11" name="Picture Placeholder 10">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a:blip r:embed="rId3"/>
          <a:srcRect l="13284" r="13284"/>
          <a:stretch/>
        </p:blipFill>
        <p:spPr>
          <a:xfrm>
            <a:off x="450850" y="447675"/>
            <a:ext cx="5429250" cy="5545138"/>
          </a:xfrm>
        </p:spPr>
      </p:pic>
      <p:sp>
        <p:nvSpPr>
          <p:cNvPr id="2" name="TextBox 1">
            <a:extLst>
              <a:ext uri="{FF2B5EF4-FFF2-40B4-BE49-F238E27FC236}">
                <a16:creationId xmlns:a16="http://schemas.microsoft.com/office/drawing/2014/main" id="{46941A36-F742-8BC4-F032-FC1A8FD6B21D}"/>
              </a:ext>
            </a:extLst>
          </p:cNvPr>
          <p:cNvSpPr txBox="1"/>
          <p:nvPr/>
        </p:nvSpPr>
        <p:spPr>
          <a:xfrm>
            <a:off x="450850" y="6410325"/>
            <a:ext cx="5429250" cy="253916"/>
          </a:xfrm>
          <a:prstGeom prst="rect">
            <a:avLst/>
          </a:prstGeom>
          <a:noFill/>
        </p:spPr>
        <p:txBody>
          <a:bodyPr wrap="square" rtlCol="0">
            <a:spAutoFit/>
          </a:bodyPr>
          <a:lstStyle/>
          <a:p>
            <a:r>
              <a:rPr lang="en-US" sz="1050" dirty="0"/>
              <a:t>freebibleimages.org</a:t>
            </a:r>
          </a:p>
        </p:txBody>
      </p:sp>
    </p:spTree>
    <p:extLst>
      <p:ext uri="{BB962C8B-B14F-4D97-AF65-F5344CB8AC3E}">
        <p14:creationId xmlns:p14="http://schemas.microsoft.com/office/powerpoint/2010/main" val="3806450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9FBE607-D41F-B188-9FA6-CECE631CFD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09695-DEC3-40DA-9DF5-330280C9D0E8}" type="slidenum">
              <a:rPr kumimoji="0" lang="en-US" sz="900" b="0" i="0" u="none" strike="noStrike" kern="1200" cap="none" spc="0" normalizeH="0" baseline="0" noProof="0" smtClean="0">
                <a:ln>
                  <a:noFill/>
                </a:ln>
                <a:solidFill>
                  <a:srgbClr val="FFFFFF">
                    <a:alpha val="55000"/>
                  </a:srgbClr>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FFFFFF">
                  <a:alpha val="55000"/>
                </a:srgbClr>
              </a:solidFill>
              <a:effectLst/>
              <a:uLnTx/>
              <a:uFillTx/>
              <a:latin typeface="Univers"/>
              <a:ea typeface="+mn-ea"/>
              <a:cs typeface="+mn-cs"/>
            </a:endParaRPr>
          </a:p>
        </p:txBody>
      </p:sp>
      <p:sp>
        <p:nvSpPr>
          <p:cNvPr id="10" name="TextBox 9">
            <a:extLst>
              <a:ext uri="{FF2B5EF4-FFF2-40B4-BE49-F238E27FC236}">
                <a16:creationId xmlns:a16="http://schemas.microsoft.com/office/drawing/2014/main" id="{CE2EEF14-7AC1-66CB-4A8E-1D9BDA3413C3}"/>
              </a:ext>
            </a:extLst>
          </p:cNvPr>
          <p:cNvSpPr txBox="1"/>
          <p:nvPr/>
        </p:nvSpPr>
        <p:spPr>
          <a:xfrm>
            <a:off x="1010652" y="1441812"/>
            <a:ext cx="3982453" cy="51706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ver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After Thy loving kindness, Lord,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Have mercy upon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For Thy compassion great, blot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All mine iniquity.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Univer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Behold, Thou in the inward parts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With truth delighted 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And wisdom Thou shalt make me know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Within the hidden part.</a:t>
            </a:r>
          </a:p>
        </p:txBody>
      </p:sp>
      <p:sp>
        <p:nvSpPr>
          <p:cNvPr id="13" name="TextBox 12">
            <a:extLst>
              <a:ext uri="{FF2B5EF4-FFF2-40B4-BE49-F238E27FC236}">
                <a16:creationId xmlns:a16="http://schemas.microsoft.com/office/drawing/2014/main" id="{E5219BAA-2CAA-68D4-D68D-F343B5B90B9E}"/>
              </a:ext>
            </a:extLst>
          </p:cNvPr>
          <p:cNvSpPr txBox="1"/>
          <p:nvPr/>
        </p:nvSpPr>
        <p:spPr>
          <a:xfrm>
            <a:off x="1010652" y="918592"/>
            <a:ext cx="7772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masis MT Pro Medium" panose="02040604050005020304" pitchFamily="18" charset="0"/>
                <a:ea typeface="+mn-ea"/>
                <a:cs typeface="+mn-cs"/>
              </a:rPr>
              <a:t>Hymn 1BB / 29GB</a:t>
            </a:r>
          </a:p>
        </p:txBody>
      </p:sp>
      <p:sp>
        <p:nvSpPr>
          <p:cNvPr id="2" name="TextBox 1">
            <a:extLst>
              <a:ext uri="{FF2B5EF4-FFF2-40B4-BE49-F238E27FC236}">
                <a16:creationId xmlns:a16="http://schemas.microsoft.com/office/drawing/2014/main" id="{6195880F-03E9-3C77-DB7D-A4A2D902AA4D}"/>
              </a:ext>
            </a:extLst>
          </p:cNvPr>
          <p:cNvSpPr txBox="1"/>
          <p:nvPr/>
        </p:nvSpPr>
        <p:spPr>
          <a:xfrm>
            <a:off x="6244389" y="1323474"/>
            <a:ext cx="4379495"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ver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Do Thou with hyssop sprinkle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I shall be cleansed 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Yea, wash Thou me, and then shall 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Be whiter than the snow.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Univer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Of gladness and of joyfulness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Make me to hear the voice;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That so these very bones which Thou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Hast broken, may rejoice.</a:t>
            </a:r>
          </a:p>
        </p:txBody>
      </p:sp>
    </p:spTree>
    <p:extLst>
      <p:ext uri="{BB962C8B-B14F-4D97-AF65-F5344CB8AC3E}">
        <p14:creationId xmlns:p14="http://schemas.microsoft.com/office/powerpoint/2010/main" val="337320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1F7C9-5828-4AED-834A-87AEA2281531}"/>
              </a:ext>
            </a:extLst>
          </p:cNvPr>
          <p:cNvSpPr>
            <a:spLocks noGrp="1"/>
          </p:cNvSpPr>
          <p:nvPr>
            <p:ph type="ctrTitle"/>
          </p:nvPr>
        </p:nvSpPr>
        <p:spPr>
          <a:xfrm>
            <a:off x="6311900" y="448056"/>
            <a:ext cx="5428996" cy="2519079"/>
          </a:xfrm>
        </p:spPr>
        <p:txBody>
          <a:bodyPr/>
          <a:lstStyle/>
          <a:p>
            <a:r>
              <a:rPr lang="en-US" sz="5400" dirty="0">
                <a:latin typeface="Hadassah Friedlaender" pitchFamily="18"/>
                <a:cs typeface="Hadassah Friedlaender" pitchFamily="18"/>
              </a:rPr>
              <a:t>Echoes of the “Matter of Uriah the Hittite”</a:t>
            </a:r>
            <a:endParaRPr lang="en-US" dirty="0"/>
          </a:p>
        </p:txBody>
      </p:sp>
      <p:sp>
        <p:nvSpPr>
          <p:cNvPr id="5" name="Subtitle 4">
            <a:extLst>
              <a:ext uri="{FF2B5EF4-FFF2-40B4-BE49-F238E27FC236}">
                <a16:creationId xmlns:a16="http://schemas.microsoft.com/office/drawing/2014/main" id="{6B2940A3-1B97-4EDD-B073-C632DA7FF7C2}"/>
              </a:ext>
            </a:extLst>
          </p:cNvPr>
          <p:cNvSpPr>
            <a:spLocks noGrp="1"/>
          </p:cNvSpPr>
          <p:nvPr>
            <p:ph type="subTitle" idx="1"/>
          </p:nvPr>
        </p:nvSpPr>
        <p:spPr>
          <a:xfrm>
            <a:off x="6311900" y="3704253"/>
            <a:ext cx="5428996" cy="2248491"/>
          </a:xfrm>
        </p:spPr>
        <p:txBody>
          <a:bodyPr>
            <a:normAutofit/>
          </a:bodyPr>
          <a:lstStyle/>
          <a:p>
            <a:pPr algn="ctr"/>
            <a:r>
              <a:rPr lang="en-US" sz="2000" i="1" dirty="0">
                <a:solidFill>
                  <a:srgbClr val="FFFFFF"/>
                </a:solidFill>
                <a:latin typeface="Sagona" panose="020F0502020204030204" pitchFamily="2" charset="0"/>
              </a:rPr>
              <a:t>Romans 1:3 </a:t>
            </a:r>
          </a:p>
          <a:p>
            <a:pPr algn="ctr"/>
            <a:r>
              <a:rPr lang="en-US" sz="2000" i="1" dirty="0">
                <a:solidFill>
                  <a:srgbClr val="FFFFFF"/>
                </a:solidFill>
                <a:latin typeface="Sagona" panose="020F0502020204030204" pitchFamily="2" charset="0"/>
              </a:rPr>
              <a:t>“</a:t>
            </a:r>
            <a:r>
              <a:rPr lang="en-US" sz="2000" dirty="0">
                <a:solidFill>
                  <a:srgbClr val="FFFFFF"/>
                </a:solidFill>
                <a:latin typeface="Sagona" panose="020F0502020204030204" pitchFamily="2" charset="0"/>
              </a:rPr>
              <a:t>Concerning his Son Jesus Christ our Lord, which was made of the seed of David </a:t>
            </a:r>
            <a:r>
              <a:rPr lang="en-US" sz="2800" b="1" dirty="0">
                <a:solidFill>
                  <a:srgbClr val="FFFFFF"/>
                </a:solidFill>
                <a:latin typeface="Sagona" panose="020F0502020204030204" pitchFamily="2" charset="0"/>
              </a:rPr>
              <a:t>according to the flesh</a:t>
            </a:r>
            <a:r>
              <a:rPr lang="en-US" sz="2000" b="1" dirty="0">
                <a:solidFill>
                  <a:srgbClr val="FFFFFF"/>
                </a:solidFill>
                <a:latin typeface="Sagona" panose="020F0502020204030204" pitchFamily="2" charset="0"/>
              </a:rPr>
              <a:t>; </a:t>
            </a:r>
            <a:r>
              <a:rPr lang="en-US" sz="2000" dirty="0">
                <a:solidFill>
                  <a:srgbClr val="FFFFFF"/>
                </a:solidFill>
                <a:latin typeface="Sagona" panose="020F0502020204030204" pitchFamily="2" charset="0"/>
              </a:rPr>
              <a:t>”</a:t>
            </a:r>
          </a:p>
        </p:txBody>
      </p:sp>
      <p:pic>
        <p:nvPicPr>
          <p:cNvPr id="11" name="Picture Placeholder 10">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a:blip r:embed="rId3"/>
          <a:srcRect l="9741" r="9741"/>
          <a:stretch/>
        </p:blipFill>
        <p:spPr>
          <a:xfrm>
            <a:off x="450850" y="447675"/>
            <a:ext cx="5429250" cy="5545138"/>
          </a:xfrm>
        </p:spPr>
      </p:pic>
      <p:sp>
        <p:nvSpPr>
          <p:cNvPr id="2" name="TextBox 1">
            <a:extLst>
              <a:ext uri="{FF2B5EF4-FFF2-40B4-BE49-F238E27FC236}">
                <a16:creationId xmlns:a16="http://schemas.microsoft.com/office/drawing/2014/main" id="{46941A36-F742-8BC4-F032-FC1A8FD6B21D}"/>
              </a:ext>
            </a:extLst>
          </p:cNvPr>
          <p:cNvSpPr txBox="1"/>
          <p:nvPr/>
        </p:nvSpPr>
        <p:spPr>
          <a:xfrm>
            <a:off x="450850" y="6410325"/>
            <a:ext cx="5429250" cy="253916"/>
          </a:xfrm>
          <a:prstGeom prst="rect">
            <a:avLst/>
          </a:prstGeom>
          <a:noFill/>
        </p:spPr>
        <p:txBody>
          <a:bodyPr wrap="square" rtlCol="0">
            <a:spAutoFit/>
          </a:bodyPr>
          <a:lstStyle/>
          <a:p>
            <a:r>
              <a:rPr lang="en-US" sz="1050" dirty="0"/>
              <a:t>Pieter Lastman , Public domain, via Wikimedia Commons</a:t>
            </a:r>
          </a:p>
        </p:txBody>
      </p:sp>
    </p:spTree>
    <p:extLst>
      <p:ext uri="{BB962C8B-B14F-4D97-AF65-F5344CB8AC3E}">
        <p14:creationId xmlns:p14="http://schemas.microsoft.com/office/powerpoint/2010/main" val="3105761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pPr marL="344844" indent="-342900">
              <a:buFont typeface="Arial" panose="020B0604020202020204" pitchFamily="34" charset="0"/>
              <a:buChar char="•"/>
            </a:pPr>
            <a:r>
              <a:rPr lang="en-US" dirty="0"/>
              <a:t>Romans 2:1</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837528"/>
            <a:ext cx="5296255" cy="3639599"/>
          </a:xfrm>
        </p:spPr>
        <p:txBody>
          <a:bodyPr>
            <a:normAutofit/>
          </a:bodyPr>
          <a:lstStyle/>
          <a:p>
            <a:r>
              <a:rPr lang="en-US" sz="2400" dirty="0">
                <a:solidFill>
                  <a:srgbClr val="FFFFFF"/>
                </a:solidFill>
              </a:rPr>
              <a:t>Therefore, thou art inexcusable, O man, whosoever thou art that </a:t>
            </a:r>
            <a:r>
              <a:rPr lang="en-US" sz="2400" dirty="0" err="1">
                <a:solidFill>
                  <a:srgbClr val="FFFFFF"/>
                </a:solidFill>
              </a:rPr>
              <a:t>judgest</a:t>
            </a:r>
            <a:r>
              <a:rPr lang="en-US" sz="2400" dirty="0">
                <a:solidFill>
                  <a:srgbClr val="FFFFFF"/>
                </a:solidFill>
              </a:rPr>
              <a:t>: for wherein thou </a:t>
            </a:r>
            <a:r>
              <a:rPr lang="en-US" sz="2400" dirty="0" err="1">
                <a:solidFill>
                  <a:srgbClr val="FFFFFF"/>
                </a:solidFill>
              </a:rPr>
              <a:t>judgest</a:t>
            </a:r>
            <a:r>
              <a:rPr lang="en-US" sz="2400" dirty="0">
                <a:solidFill>
                  <a:srgbClr val="FFFFFF"/>
                </a:solidFill>
              </a:rPr>
              <a:t> another, thou </a:t>
            </a:r>
            <a:r>
              <a:rPr lang="en-US" sz="2400" dirty="0" err="1">
                <a:solidFill>
                  <a:srgbClr val="FFFFFF"/>
                </a:solidFill>
              </a:rPr>
              <a:t>condemnest</a:t>
            </a:r>
            <a:r>
              <a:rPr lang="en-US" sz="2400" dirty="0">
                <a:solidFill>
                  <a:srgbClr val="FFFFFF"/>
                </a:solidFill>
              </a:rPr>
              <a:t> thyself; for thou that </a:t>
            </a:r>
            <a:r>
              <a:rPr lang="en-US" sz="2400" dirty="0" err="1">
                <a:solidFill>
                  <a:srgbClr val="FFFFFF"/>
                </a:solidFill>
              </a:rPr>
              <a:t>judgest</a:t>
            </a:r>
            <a:r>
              <a:rPr lang="en-US" sz="2400" dirty="0">
                <a:solidFill>
                  <a:srgbClr val="FFFFFF"/>
                </a:solidFill>
              </a:rPr>
              <a:t> </a:t>
            </a:r>
            <a:r>
              <a:rPr lang="en-US" sz="2400" dirty="0" err="1">
                <a:solidFill>
                  <a:srgbClr val="FFFFFF"/>
                </a:solidFill>
              </a:rPr>
              <a:t>doest</a:t>
            </a:r>
            <a:r>
              <a:rPr lang="en-US" sz="2400" dirty="0">
                <a:solidFill>
                  <a:srgbClr val="FFFFFF"/>
                </a:solidFill>
              </a:rPr>
              <a:t> the same things. </a:t>
            </a:r>
          </a:p>
          <a:p>
            <a:pPr marL="344844" indent="-342900">
              <a:buAutoNum type="arabicPeriod"/>
            </a:pPr>
            <a:endParaRPr lang="en-US" dirty="0"/>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2 Samuel 12:1-6, 7</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837528"/>
            <a:ext cx="5411634" cy="3572603"/>
          </a:xfrm>
        </p:spPr>
        <p:txBody>
          <a:bodyPr>
            <a:normAutofit/>
          </a:bodyPr>
          <a:lstStyle/>
          <a:p>
            <a:pPr marL="1944" indent="0">
              <a:buNone/>
            </a:pPr>
            <a:r>
              <a:rPr lang="en-US" dirty="0">
                <a:solidFill>
                  <a:srgbClr val="FFFFFF"/>
                </a:solidFill>
              </a:rPr>
              <a:t>7</a:t>
            </a:r>
            <a:r>
              <a:rPr lang="en-US" sz="2400" dirty="0">
                <a:solidFill>
                  <a:srgbClr val="FFFFFF"/>
                </a:solidFill>
              </a:rPr>
              <a:t>.  And Nathan said to David, Thou art the man. Thus saith the LORD God of Israel, I anointed thee king over Israel, and I delivered thee out of the hand of Saul; </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32</a:t>
            </a:fld>
            <a:endParaRPr lang="en-US" dirty="0"/>
          </a:p>
        </p:txBody>
      </p:sp>
    </p:spTree>
    <p:extLst>
      <p:ext uri="{BB962C8B-B14F-4D97-AF65-F5344CB8AC3E}">
        <p14:creationId xmlns:p14="http://schemas.microsoft.com/office/powerpoint/2010/main" val="3013670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pPr marL="344844" indent="-342900">
              <a:buFont typeface="Arial" panose="020B0604020202020204" pitchFamily="34" charset="0"/>
              <a:buChar char="•"/>
            </a:pPr>
            <a:r>
              <a:rPr lang="en-US" dirty="0"/>
              <a:t>Romans 2:4</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837528"/>
            <a:ext cx="5296255" cy="3639599"/>
          </a:xfrm>
        </p:spPr>
        <p:txBody>
          <a:bodyPr>
            <a:normAutofit/>
          </a:bodyPr>
          <a:lstStyle/>
          <a:p>
            <a:r>
              <a:rPr lang="en-US" sz="2400" dirty="0">
                <a:solidFill>
                  <a:srgbClr val="FFFFFF"/>
                </a:solidFill>
              </a:rPr>
              <a:t>Or </a:t>
            </a:r>
            <a:r>
              <a:rPr lang="en-US" sz="2400" b="1" i="1" dirty="0" err="1">
                <a:solidFill>
                  <a:srgbClr val="FFFFFF"/>
                </a:solidFill>
              </a:rPr>
              <a:t>despisest</a:t>
            </a:r>
            <a:r>
              <a:rPr lang="en-US" sz="2400" dirty="0">
                <a:solidFill>
                  <a:srgbClr val="FFFFFF"/>
                </a:solidFill>
              </a:rPr>
              <a:t> thou the riches of his goodness and forbearance and longsuffering; not knowing that the goodness of God leadeth thee to repentance? </a:t>
            </a:r>
          </a:p>
          <a:p>
            <a:pPr marL="344844" indent="-342900">
              <a:buAutoNum type="arabicPeriod"/>
            </a:pPr>
            <a:endParaRPr lang="en-US" dirty="0"/>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2 Samuel 12:9-10</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837528"/>
            <a:ext cx="5411634" cy="3572603"/>
          </a:xfrm>
        </p:spPr>
        <p:txBody>
          <a:bodyPr>
            <a:normAutofit/>
          </a:bodyPr>
          <a:lstStyle/>
          <a:p>
            <a:pPr marL="1944" indent="0">
              <a:buNone/>
            </a:pPr>
            <a:r>
              <a:rPr lang="en-US" sz="2000" dirty="0">
                <a:solidFill>
                  <a:srgbClr val="FFFFFF"/>
                </a:solidFill>
              </a:rPr>
              <a:t>Wherefore hast thou </a:t>
            </a:r>
            <a:r>
              <a:rPr lang="en-US" sz="2000" b="1" i="1" dirty="0">
                <a:solidFill>
                  <a:srgbClr val="FFFFFF"/>
                </a:solidFill>
              </a:rPr>
              <a:t>despised</a:t>
            </a:r>
            <a:r>
              <a:rPr lang="en-US" sz="2000" dirty="0">
                <a:solidFill>
                  <a:srgbClr val="FFFFFF"/>
                </a:solidFill>
              </a:rPr>
              <a:t> the commandment of the LORD, to do evil in his sight? thou hast killed Uriah the Hittite with the sword, and hast taken his wife to be thy wife, and hast slain him with the sword of the children of Ammon.  (10)  Now therefore the sword shall never depart from thine house; because thou hast despised me, and hast taken the wife of Uriah the Hittite to be thy wife.</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33</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F38F738-CB13-7001-8868-85D89CFD1D22}"/>
                  </a:ext>
                </a:extLst>
              </p14:cNvPr>
              <p14:cNvContentPartPr/>
              <p14:nvPr/>
            </p14:nvContentPartPr>
            <p14:xfrm>
              <a:off x="2579876" y="2783931"/>
              <a:ext cx="360" cy="360"/>
            </p14:xfrm>
          </p:contentPart>
        </mc:Choice>
        <mc:Fallback xmlns="">
          <p:pic>
            <p:nvPicPr>
              <p:cNvPr id="2" name="Ink 1">
                <a:extLst>
                  <a:ext uri="{FF2B5EF4-FFF2-40B4-BE49-F238E27FC236}">
                    <a16:creationId xmlns:a16="http://schemas.microsoft.com/office/drawing/2014/main" id="{9F38F738-CB13-7001-8868-85D89CFD1D22}"/>
                  </a:ext>
                </a:extLst>
              </p:cNvPr>
              <p:cNvPicPr/>
              <p:nvPr/>
            </p:nvPicPr>
            <p:blipFill>
              <a:blip r:embed="rId4"/>
              <a:stretch>
                <a:fillRect/>
              </a:stretch>
            </p:blipFill>
            <p:spPr>
              <a:xfrm>
                <a:off x="2543876" y="2711931"/>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40F6EEA-A1F5-EF7E-25B4-D7D46B250BB9}"/>
                  </a:ext>
                </a:extLst>
              </p14:cNvPr>
              <p14:cNvContentPartPr/>
              <p14:nvPr/>
            </p14:nvContentPartPr>
            <p14:xfrm>
              <a:off x="2424356" y="3216651"/>
              <a:ext cx="360" cy="360"/>
            </p14:xfrm>
          </p:contentPart>
        </mc:Choice>
        <mc:Fallback xmlns="">
          <p:pic>
            <p:nvPicPr>
              <p:cNvPr id="5" name="Ink 4">
                <a:extLst>
                  <a:ext uri="{FF2B5EF4-FFF2-40B4-BE49-F238E27FC236}">
                    <a16:creationId xmlns:a16="http://schemas.microsoft.com/office/drawing/2014/main" id="{240F6EEA-A1F5-EF7E-25B4-D7D46B250BB9}"/>
                  </a:ext>
                </a:extLst>
              </p:cNvPr>
              <p:cNvPicPr/>
              <p:nvPr/>
            </p:nvPicPr>
            <p:blipFill>
              <a:blip r:embed="rId6"/>
              <a:stretch>
                <a:fillRect/>
              </a:stretch>
            </p:blipFill>
            <p:spPr>
              <a:xfrm>
                <a:off x="2370356" y="31086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4F3F5E9-D1F9-19B6-BC7D-E6E0888D0E8C}"/>
                  </a:ext>
                </a:extLst>
              </p14:cNvPr>
              <p14:cNvContentPartPr/>
              <p14:nvPr/>
            </p14:nvContentPartPr>
            <p14:xfrm>
              <a:off x="2432636" y="2759091"/>
              <a:ext cx="360" cy="360"/>
            </p14:xfrm>
          </p:contentPart>
        </mc:Choice>
        <mc:Fallback xmlns="">
          <p:pic>
            <p:nvPicPr>
              <p:cNvPr id="7" name="Ink 6">
                <a:extLst>
                  <a:ext uri="{FF2B5EF4-FFF2-40B4-BE49-F238E27FC236}">
                    <a16:creationId xmlns:a16="http://schemas.microsoft.com/office/drawing/2014/main" id="{A4F3F5E9-D1F9-19B6-BC7D-E6E0888D0E8C}"/>
                  </a:ext>
                </a:extLst>
              </p:cNvPr>
              <p:cNvPicPr/>
              <p:nvPr/>
            </p:nvPicPr>
            <p:blipFill>
              <a:blip r:embed="rId8"/>
              <a:stretch>
                <a:fillRect/>
              </a:stretch>
            </p:blipFill>
            <p:spPr>
              <a:xfrm>
                <a:off x="2342996" y="257945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6E46B76D-B2AE-5D94-5826-862572EC6B1C}"/>
                  </a:ext>
                </a:extLst>
              </p14:cNvPr>
              <p14:cNvContentPartPr/>
              <p14:nvPr/>
            </p14:nvContentPartPr>
            <p14:xfrm>
              <a:off x="1616156" y="3020451"/>
              <a:ext cx="1340280" cy="82080"/>
            </p14:xfrm>
          </p:contentPart>
        </mc:Choice>
        <mc:Fallback xmlns="">
          <p:pic>
            <p:nvPicPr>
              <p:cNvPr id="9" name="Ink 8">
                <a:extLst>
                  <a:ext uri="{FF2B5EF4-FFF2-40B4-BE49-F238E27FC236}">
                    <a16:creationId xmlns:a16="http://schemas.microsoft.com/office/drawing/2014/main" id="{6E46B76D-B2AE-5D94-5826-862572EC6B1C}"/>
                  </a:ext>
                </a:extLst>
              </p:cNvPr>
              <p:cNvPicPr/>
              <p:nvPr/>
            </p:nvPicPr>
            <p:blipFill>
              <a:blip r:embed="rId10"/>
              <a:stretch>
                <a:fillRect/>
              </a:stretch>
            </p:blipFill>
            <p:spPr>
              <a:xfrm>
                <a:off x="1526516" y="2840451"/>
                <a:ext cx="151992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DD377FA4-661F-A915-F45E-CC4344A11203}"/>
                  </a:ext>
                </a:extLst>
              </p14:cNvPr>
              <p14:cNvContentPartPr/>
              <p14:nvPr/>
            </p14:nvContentPartPr>
            <p14:xfrm>
              <a:off x="8882396" y="2954931"/>
              <a:ext cx="1079640" cy="360"/>
            </p14:xfrm>
          </p:contentPart>
        </mc:Choice>
        <mc:Fallback xmlns="">
          <p:pic>
            <p:nvPicPr>
              <p:cNvPr id="10" name="Ink 9">
                <a:extLst>
                  <a:ext uri="{FF2B5EF4-FFF2-40B4-BE49-F238E27FC236}">
                    <a16:creationId xmlns:a16="http://schemas.microsoft.com/office/drawing/2014/main" id="{DD377FA4-661F-A915-F45E-CC4344A11203}"/>
                  </a:ext>
                </a:extLst>
              </p:cNvPr>
              <p:cNvPicPr/>
              <p:nvPr/>
            </p:nvPicPr>
            <p:blipFill>
              <a:blip r:embed="rId12"/>
              <a:stretch>
                <a:fillRect/>
              </a:stretch>
            </p:blipFill>
            <p:spPr>
              <a:xfrm>
                <a:off x="8792396" y="2775291"/>
                <a:ext cx="1259280" cy="360000"/>
              </a:xfrm>
              <a:prstGeom prst="rect">
                <a:avLst/>
              </a:prstGeom>
            </p:spPr>
          </p:pic>
        </mc:Fallback>
      </mc:AlternateContent>
    </p:spTree>
    <p:extLst>
      <p:ext uri="{BB962C8B-B14F-4D97-AF65-F5344CB8AC3E}">
        <p14:creationId xmlns:p14="http://schemas.microsoft.com/office/powerpoint/2010/main" val="2074085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pPr marL="344844" indent="-342900">
              <a:buFont typeface="Arial" panose="020B0604020202020204" pitchFamily="34" charset="0"/>
              <a:buChar char="•"/>
            </a:pPr>
            <a:r>
              <a:rPr lang="en-US" dirty="0"/>
              <a:t>Romans 2:17-19</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837528"/>
            <a:ext cx="5296255" cy="3639599"/>
          </a:xfrm>
        </p:spPr>
        <p:txBody>
          <a:bodyPr>
            <a:normAutofit lnSpcReduction="10000"/>
          </a:bodyPr>
          <a:lstStyle/>
          <a:p>
            <a:r>
              <a:rPr lang="en-US" sz="2400" dirty="0">
                <a:solidFill>
                  <a:srgbClr val="FFFFFF"/>
                </a:solidFill>
              </a:rPr>
              <a:t>17 But if you bear the name “Jew” and rely upon the Law and </a:t>
            </a:r>
            <a:r>
              <a:rPr lang="en-US" sz="2400" b="1" dirty="0">
                <a:solidFill>
                  <a:srgbClr val="FFFFFF"/>
                </a:solidFill>
              </a:rPr>
              <a:t>boast</a:t>
            </a:r>
            <a:r>
              <a:rPr lang="en-US" sz="2400" dirty="0">
                <a:solidFill>
                  <a:srgbClr val="FFFFFF"/>
                </a:solidFill>
              </a:rPr>
              <a:t> in God, 18 and know His will and approve the things that are essential, being instructed out of the Law, 19 and are confident that you yourself are a guide to the blind, a light to those who are in darkness,…</a:t>
            </a:r>
            <a:r>
              <a:rPr lang="en-US" dirty="0"/>
              <a:t>(NASB)</a:t>
            </a:r>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2 Samuel 22:21-25</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837528"/>
            <a:ext cx="5411634" cy="3572603"/>
          </a:xfrm>
        </p:spPr>
        <p:txBody>
          <a:bodyPr>
            <a:normAutofit fontScale="92500" lnSpcReduction="10000"/>
          </a:bodyPr>
          <a:lstStyle/>
          <a:p>
            <a:pPr marL="1944" indent="0">
              <a:buNone/>
            </a:pPr>
            <a:r>
              <a:rPr lang="en-US" sz="2000" dirty="0">
                <a:solidFill>
                  <a:srgbClr val="FFFFFF"/>
                </a:solidFill>
              </a:rPr>
              <a:t>21 “The Lord has rewarded me according to my righteousness; According to the cleanness of my hands He has recompensed me.</a:t>
            </a:r>
            <a:br>
              <a:rPr lang="en-US" sz="2000" dirty="0">
                <a:solidFill>
                  <a:srgbClr val="FFFFFF"/>
                </a:solidFill>
              </a:rPr>
            </a:br>
            <a:r>
              <a:rPr lang="en-US" sz="2000" dirty="0">
                <a:solidFill>
                  <a:srgbClr val="FFFFFF"/>
                </a:solidFill>
              </a:rPr>
              <a:t>22 “For I have kept the ways of the Lord,</a:t>
            </a:r>
            <a:br>
              <a:rPr lang="en-US" sz="2000" dirty="0">
                <a:solidFill>
                  <a:srgbClr val="FFFFFF"/>
                </a:solidFill>
              </a:rPr>
            </a:br>
            <a:r>
              <a:rPr lang="en-US" sz="2000" dirty="0">
                <a:solidFill>
                  <a:srgbClr val="FFFFFF"/>
                </a:solidFill>
              </a:rPr>
              <a:t>And have not acted wickedly against my God.</a:t>
            </a:r>
            <a:br>
              <a:rPr lang="en-US" sz="2000" dirty="0">
                <a:solidFill>
                  <a:srgbClr val="FFFFFF"/>
                </a:solidFill>
              </a:rPr>
            </a:br>
            <a:r>
              <a:rPr lang="en-US" sz="2000" dirty="0">
                <a:solidFill>
                  <a:srgbClr val="FFFFFF"/>
                </a:solidFill>
              </a:rPr>
              <a:t>23 “For all His ordinances were before me,</a:t>
            </a:r>
            <a:br>
              <a:rPr lang="en-US" sz="2000" dirty="0">
                <a:solidFill>
                  <a:srgbClr val="FFFFFF"/>
                </a:solidFill>
              </a:rPr>
            </a:br>
            <a:r>
              <a:rPr lang="en-US" sz="2000" dirty="0">
                <a:solidFill>
                  <a:srgbClr val="FFFFFF"/>
                </a:solidFill>
              </a:rPr>
              <a:t>And as for His statutes, I did not depart from them.</a:t>
            </a:r>
            <a:br>
              <a:rPr lang="en-US" sz="2000" dirty="0">
                <a:solidFill>
                  <a:srgbClr val="FFFFFF"/>
                </a:solidFill>
              </a:rPr>
            </a:br>
            <a:r>
              <a:rPr lang="en-US" sz="2000" dirty="0">
                <a:solidFill>
                  <a:srgbClr val="FFFFFF"/>
                </a:solidFill>
              </a:rPr>
              <a:t>24 “I was also blameless toward Him, And I kept myself from my iniquity.</a:t>
            </a:r>
            <a:br>
              <a:rPr lang="en-US" sz="2000" dirty="0">
                <a:solidFill>
                  <a:srgbClr val="FFFFFF"/>
                </a:solidFill>
              </a:rPr>
            </a:br>
            <a:r>
              <a:rPr lang="en-US" sz="2000" dirty="0">
                <a:solidFill>
                  <a:srgbClr val="FFFFFF"/>
                </a:solidFill>
              </a:rPr>
              <a:t>25 “Therefore the Lord has recompensed me according to my righteousness, According to my cleanness before His eyes.</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34</a:t>
            </a:fld>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0E6D84D-C3FC-B086-96A1-07AA8D110DAE}"/>
                  </a:ext>
                </a:extLst>
              </p14:cNvPr>
              <p14:cNvContentPartPr/>
              <p14:nvPr/>
            </p14:nvContentPartPr>
            <p14:xfrm>
              <a:off x="1845129" y="3469731"/>
              <a:ext cx="599960" cy="310947"/>
            </p14:xfrm>
          </p:contentPart>
        </mc:Choice>
        <mc:Fallback xmlns="">
          <p:pic>
            <p:nvPicPr>
              <p:cNvPr id="2" name="Ink 1">
                <a:extLst>
                  <a:ext uri="{FF2B5EF4-FFF2-40B4-BE49-F238E27FC236}">
                    <a16:creationId xmlns:a16="http://schemas.microsoft.com/office/drawing/2014/main" id="{E0E6D84D-C3FC-B086-96A1-07AA8D110DAE}"/>
                  </a:ext>
                </a:extLst>
              </p:cNvPr>
              <p:cNvPicPr/>
              <p:nvPr/>
            </p:nvPicPr>
            <p:blipFill>
              <a:blip r:embed="rId4"/>
              <a:stretch>
                <a:fillRect/>
              </a:stretch>
            </p:blipFill>
            <p:spPr>
              <a:xfrm>
                <a:off x="1755153" y="3289519"/>
                <a:ext cx="779552" cy="6717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E70B936-5CDB-D8AA-673C-7989C84F9426}"/>
                  </a:ext>
                </a:extLst>
              </p14:cNvPr>
              <p14:cNvContentPartPr/>
              <p14:nvPr/>
            </p14:nvContentPartPr>
            <p14:xfrm>
              <a:off x="6327116" y="3232491"/>
              <a:ext cx="2022480" cy="9720"/>
            </p14:xfrm>
          </p:contentPart>
        </mc:Choice>
        <mc:Fallback xmlns="">
          <p:pic>
            <p:nvPicPr>
              <p:cNvPr id="3" name="Ink 2">
                <a:extLst>
                  <a:ext uri="{FF2B5EF4-FFF2-40B4-BE49-F238E27FC236}">
                    <a16:creationId xmlns:a16="http://schemas.microsoft.com/office/drawing/2014/main" id="{CE70B936-5CDB-D8AA-673C-7989C84F9426}"/>
                  </a:ext>
                </a:extLst>
              </p:cNvPr>
              <p:cNvPicPr/>
              <p:nvPr/>
            </p:nvPicPr>
            <p:blipFill>
              <a:blip r:embed="rId6"/>
              <a:stretch>
                <a:fillRect/>
              </a:stretch>
            </p:blipFill>
            <p:spPr>
              <a:xfrm>
                <a:off x="6237116" y="3052491"/>
                <a:ext cx="220212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BF4889C-00C8-2741-AFC9-93A226104D58}"/>
                  </a:ext>
                </a:extLst>
              </p14:cNvPr>
              <p14:cNvContentPartPr/>
              <p14:nvPr/>
            </p14:nvContentPartPr>
            <p14:xfrm>
              <a:off x="10425716" y="3191811"/>
              <a:ext cx="1105200" cy="360"/>
            </p14:xfrm>
          </p:contentPart>
        </mc:Choice>
        <mc:Fallback xmlns="">
          <p:pic>
            <p:nvPicPr>
              <p:cNvPr id="5" name="Ink 4">
                <a:extLst>
                  <a:ext uri="{FF2B5EF4-FFF2-40B4-BE49-F238E27FC236}">
                    <a16:creationId xmlns:a16="http://schemas.microsoft.com/office/drawing/2014/main" id="{0BF4889C-00C8-2741-AFC9-93A226104D58}"/>
                  </a:ext>
                </a:extLst>
              </p:cNvPr>
              <p:cNvPicPr/>
              <p:nvPr/>
            </p:nvPicPr>
            <p:blipFill>
              <a:blip r:embed="rId8"/>
              <a:stretch>
                <a:fillRect/>
              </a:stretch>
            </p:blipFill>
            <p:spPr>
              <a:xfrm>
                <a:off x="10335716" y="3012171"/>
                <a:ext cx="12848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19E829A4-3EA1-35A4-1976-B58160A17719}"/>
                  </a:ext>
                </a:extLst>
              </p14:cNvPr>
              <p14:cNvContentPartPr/>
              <p14:nvPr/>
            </p14:nvContentPartPr>
            <p14:xfrm>
              <a:off x="6376076" y="3469731"/>
              <a:ext cx="1378800" cy="25200"/>
            </p14:xfrm>
          </p:contentPart>
        </mc:Choice>
        <mc:Fallback xmlns="">
          <p:pic>
            <p:nvPicPr>
              <p:cNvPr id="6" name="Ink 5">
                <a:extLst>
                  <a:ext uri="{FF2B5EF4-FFF2-40B4-BE49-F238E27FC236}">
                    <a16:creationId xmlns:a16="http://schemas.microsoft.com/office/drawing/2014/main" id="{19E829A4-3EA1-35A4-1976-B58160A17719}"/>
                  </a:ext>
                </a:extLst>
              </p:cNvPr>
              <p:cNvPicPr/>
              <p:nvPr/>
            </p:nvPicPr>
            <p:blipFill>
              <a:blip r:embed="rId10"/>
              <a:stretch>
                <a:fillRect/>
              </a:stretch>
            </p:blipFill>
            <p:spPr>
              <a:xfrm>
                <a:off x="6286076" y="3289731"/>
                <a:ext cx="155844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A657CB54-EE9A-D0EE-EAA3-5DC30C7D213D}"/>
                  </a:ext>
                </a:extLst>
              </p14:cNvPr>
              <p14:cNvContentPartPr/>
              <p14:nvPr/>
            </p14:nvContentPartPr>
            <p14:xfrm>
              <a:off x="6890516" y="4016571"/>
              <a:ext cx="2667240" cy="57960"/>
            </p14:xfrm>
          </p:contentPart>
        </mc:Choice>
        <mc:Fallback xmlns="">
          <p:pic>
            <p:nvPicPr>
              <p:cNvPr id="7" name="Ink 6">
                <a:extLst>
                  <a:ext uri="{FF2B5EF4-FFF2-40B4-BE49-F238E27FC236}">
                    <a16:creationId xmlns:a16="http://schemas.microsoft.com/office/drawing/2014/main" id="{A657CB54-EE9A-D0EE-EAA3-5DC30C7D213D}"/>
                  </a:ext>
                </a:extLst>
              </p:cNvPr>
              <p:cNvPicPr/>
              <p:nvPr/>
            </p:nvPicPr>
            <p:blipFill>
              <a:blip r:embed="rId12"/>
              <a:stretch>
                <a:fillRect/>
              </a:stretch>
            </p:blipFill>
            <p:spPr>
              <a:xfrm>
                <a:off x="6800516" y="3836571"/>
                <a:ext cx="284688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5463A080-9388-5B06-74E3-4585F0CD1C34}"/>
                  </a:ext>
                </a:extLst>
              </p14:cNvPr>
              <p14:cNvContentPartPr/>
              <p14:nvPr/>
            </p14:nvContentPartPr>
            <p14:xfrm>
              <a:off x="9045836" y="4514451"/>
              <a:ext cx="1830960" cy="57600"/>
            </p14:xfrm>
          </p:contentPart>
        </mc:Choice>
        <mc:Fallback xmlns="">
          <p:pic>
            <p:nvPicPr>
              <p:cNvPr id="8" name="Ink 7">
                <a:extLst>
                  <a:ext uri="{FF2B5EF4-FFF2-40B4-BE49-F238E27FC236}">
                    <a16:creationId xmlns:a16="http://schemas.microsoft.com/office/drawing/2014/main" id="{5463A080-9388-5B06-74E3-4585F0CD1C34}"/>
                  </a:ext>
                </a:extLst>
              </p:cNvPr>
              <p:cNvPicPr/>
              <p:nvPr/>
            </p:nvPicPr>
            <p:blipFill>
              <a:blip r:embed="rId14"/>
              <a:stretch>
                <a:fillRect/>
              </a:stretch>
            </p:blipFill>
            <p:spPr>
              <a:xfrm>
                <a:off x="8956196" y="4334811"/>
                <a:ext cx="2010600"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E6DA6053-0AE9-A0D7-D07B-E89310922402}"/>
                  </a:ext>
                </a:extLst>
              </p14:cNvPr>
              <p14:cNvContentPartPr/>
              <p14:nvPr/>
            </p14:nvContentPartPr>
            <p14:xfrm>
              <a:off x="6702596" y="4996131"/>
              <a:ext cx="2447280" cy="57600"/>
            </p14:xfrm>
          </p:contentPart>
        </mc:Choice>
        <mc:Fallback xmlns="">
          <p:pic>
            <p:nvPicPr>
              <p:cNvPr id="9" name="Ink 8">
                <a:extLst>
                  <a:ext uri="{FF2B5EF4-FFF2-40B4-BE49-F238E27FC236}">
                    <a16:creationId xmlns:a16="http://schemas.microsoft.com/office/drawing/2014/main" id="{E6DA6053-0AE9-A0D7-D07B-E89310922402}"/>
                  </a:ext>
                </a:extLst>
              </p:cNvPr>
              <p:cNvPicPr/>
              <p:nvPr/>
            </p:nvPicPr>
            <p:blipFill>
              <a:blip r:embed="rId16"/>
              <a:stretch>
                <a:fillRect/>
              </a:stretch>
            </p:blipFill>
            <p:spPr>
              <a:xfrm>
                <a:off x="6612956" y="4816131"/>
                <a:ext cx="2626920"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52694A7B-89DE-16F6-5389-A39F9089CFE9}"/>
                  </a:ext>
                </a:extLst>
              </p14:cNvPr>
              <p14:cNvContentPartPr/>
              <p14:nvPr/>
            </p14:nvContentPartPr>
            <p14:xfrm>
              <a:off x="6245036" y="5330931"/>
              <a:ext cx="3269880" cy="49680"/>
            </p14:xfrm>
          </p:contentPart>
        </mc:Choice>
        <mc:Fallback xmlns="">
          <p:pic>
            <p:nvPicPr>
              <p:cNvPr id="10" name="Ink 9">
                <a:extLst>
                  <a:ext uri="{FF2B5EF4-FFF2-40B4-BE49-F238E27FC236}">
                    <a16:creationId xmlns:a16="http://schemas.microsoft.com/office/drawing/2014/main" id="{52694A7B-89DE-16F6-5389-A39F9089CFE9}"/>
                  </a:ext>
                </a:extLst>
              </p:cNvPr>
              <p:cNvPicPr/>
              <p:nvPr/>
            </p:nvPicPr>
            <p:blipFill>
              <a:blip r:embed="rId18"/>
              <a:stretch>
                <a:fillRect/>
              </a:stretch>
            </p:blipFill>
            <p:spPr>
              <a:xfrm>
                <a:off x="6155396" y="5151291"/>
                <a:ext cx="344952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37C3F761-D2B0-11D8-FCBA-86C8DF5901BB}"/>
                  </a:ext>
                </a:extLst>
              </p14:cNvPr>
              <p14:cNvContentPartPr/>
              <p14:nvPr/>
            </p14:nvContentPartPr>
            <p14:xfrm>
              <a:off x="7837316" y="5845371"/>
              <a:ext cx="1962000" cy="66600"/>
            </p14:xfrm>
          </p:contentPart>
        </mc:Choice>
        <mc:Fallback xmlns="">
          <p:pic>
            <p:nvPicPr>
              <p:cNvPr id="15" name="Ink 14">
                <a:extLst>
                  <a:ext uri="{FF2B5EF4-FFF2-40B4-BE49-F238E27FC236}">
                    <a16:creationId xmlns:a16="http://schemas.microsoft.com/office/drawing/2014/main" id="{37C3F761-D2B0-11D8-FCBA-86C8DF5901BB}"/>
                  </a:ext>
                </a:extLst>
              </p:cNvPr>
              <p:cNvPicPr/>
              <p:nvPr/>
            </p:nvPicPr>
            <p:blipFill>
              <a:blip r:embed="rId20"/>
              <a:stretch>
                <a:fillRect/>
              </a:stretch>
            </p:blipFill>
            <p:spPr>
              <a:xfrm>
                <a:off x="7747676" y="5665371"/>
                <a:ext cx="214164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9E43567C-CB1E-D72C-C04D-A23574769578}"/>
                  </a:ext>
                </a:extLst>
              </p14:cNvPr>
              <p14:cNvContentPartPr/>
              <p14:nvPr/>
            </p14:nvContentPartPr>
            <p14:xfrm>
              <a:off x="6376076" y="6040131"/>
              <a:ext cx="1411920" cy="58320"/>
            </p14:xfrm>
          </p:contentPart>
        </mc:Choice>
        <mc:Fallback xmlns="">
          <p:pic>
            <p:nvPicPr>
              <p:cNvPr id="16" name="Ink 15">
                <a:extLst>
                  <a:ext uri="{FF2B5EF4-FFF2-40B4-BE49-F238E27FC236}">
                    <a16:creationId xmlns:a16="http://schemas.microsoft.com/office/drawing/2014/main" id="{9E43567C-CB1E-D72C-C04D-A23574769578}"/>
                  </a:ext>
                </a:extLst>
              </p:cNvPr>
              <p:cNvPicPr/>
              <p:nvPr/>
            </p:nvPicPr>
            <p:blipFill>
              <a:blip r:embed="rId22"/>
              <a:stretch>
                <a:fillRect/>
              </a:stretch>
            </p:blipFill>
            <p:spPr>
              <a:xfrm>
                <a:off x="6286076" y="5860491"/>
                <a:ext cx="159156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F263B167-2291-9BEA-48BF-17D9F462B72C}"/>
                  </a:ext>
                </a:extLst>
              </p14:cNvPr>
              <p14:cNvContentPartPr/>
              <p14:nvPr/>
            </p14:nvContentPartPr>
            <p14:xfrm>
              <a:off x="1738556" y="3681771"/>
              <a:ext cx="813240" cy="16920"/>
            </p14:xfrm>
          </p:contentPart>
        </mc:Choice>
        <mc:Fallback xmlns="">
          <p:pic>
            <p:nvPicPr>
              <p:cNvPr id="18" name="Ink 17">
                <a:extLst>
                  <a:ext uri="{FF2B5EF4-FFF2-40B4-BE49-F238E27FC236}">
                    <a16:creationId xmlns:a16="http://schemas.microsoft.com/office/drawing/2014/main" id="{F263B167-2291-9BEA-48BF-17D9F462B72C}"/>
                  </a:ext>
                </a:extLst>
              </p:cNvPr>
              <p:cNvPicPr/>
              <p:nvPr/>
            </p:nvPicPr>
            <p:blipFill>
              <a:blip r:embed="rId24"/>
              <a:stretch>
                <a:fillRect/>
              </a:stretch>
            </p:blipFill>
            <p:spPr>
              <a:xfrm>
                <a:off x="1720556" y="3645771"/>
                <a:ext cx="84888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A914CF2B-741F-89F3-93F6-B858E3E6BFC0}"/>
                  </a:ext>
                </a:extLst>
              </p14:cNvPr>
              <p14:cNvContentPartPr/>
              <p14:nvPr/>
            </p14:nvContentPartPr>
            <p14:xfrm>
              <a:off x="2602115" y="3690963"/>
              <a:ext cx="847080" cy="39960"/>
            </p14:xfrm>
          </p:contentPart>
        </mc:Choice>
        <mc:Fallback xmlns="">
          <p:pic>
            <p:nvPicPr>
              <p:cNvPr id="19" name="Ink 18">
                <a:extLst>
                  <a:ext uri="{FF2B5EF4-FFF2-40B4-BE49-F238E27FC236}">
                    <a16:creationId xmlns:a16="http://schemas.microsoft.com/office/drawing/2014/main" id="{A914CF2B-741F-89F3-93F6-B858E3E6BFC0}"/>
                  </a:ext>
                </a:extLst>
              </p:cNvPr>
              <p:cNvPicPr/>
              <p:nvPr/>
            </p:nvPicPr>
            <p:blipFill>
              <a:blip r:embed="rId26"/>
              <a:stretch>
                <a:fillRect/>
              </a:stretch>
            </p:blipFill>
            <p:spPr>
              <a:xfrm>
                <a:off x="2584475" y="3654963"/>
                <a:ext cx="8827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00D052CD-5C1B-AE51-FE66-3379A0D6FCD3}"/>
                  </a:ext>
                </a:extLst>
              </p14:cNvPr>
              <p14:cNvContentPartPr/>
              <p14:nvPr/>
            </p14:nvContentPartPr>
            <p14:xfrm>
              <a:off x="5200316" y="6016731"/>
              <a:ext cx="360" cy="360"/>
            </p14:xfrm>
          </p:contentPart>
        </mc:Choice>
        <mc:Fallback xmlns="">
          <p:pic>
            <p:nvPicPr>
              <p:cNvPr id="20" name="Ink 19">
                <a:extLst>
                  <a:ext uri="{FF2B5EF4-FFF2-40B4-BE49-F238E27FC236}">
                    <a16:creationId xmlns:a16="http://schemas.microsoft.com/office/drawing/2014/main" id="{00D052CD-5C1B-AE51-FE66-3379A0D6FCD3}"/>
                  </a:ext>
                </a:extLst>
              </p:cNvPr>
              <p:cNvPicPr/>
              <p:nvPr/>
            </p:nvPicPr>
            <p:blipFill>
              <a:blip r:embed="rId28"/>
              <a:stretch>
                <a:fillRect/>
              </a:stretch>
            </p:blipFill>
            <p:spPr>
              <a:xfrm>
                <a:off x="5182316" y="5981091"/>
                <a:ext cx="36000" cy="72000"/>
              </a:xfrm>
              <a:prstGeom prst="rect">
                <a:avLst/>
              </a:prstGeom>
            </p:spPr>
          </p:pic>
        </mc:Fallback>
      </mc:AlternateContent>
    </p:spTree>
    <p:extLst>
      <p:ext uri="{BB962C8B-B14F-4D97-AF65-F5344CB8AC3E}">
        <p14:creationId xmlns:p14="http://schemas.microsoft.com/office/powerpoint/2010/main" val="290177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11300532" cy="986400"/>
          </a:xfrm>
        </p:spPr>
        <p:txBody>
          <a:bodyPr vert="horz" wrap="square" lIns="0" tIns="0" rIns="0" bIns="0" rtlCol="0" anchor="b">
            <a:normAutofit/>
          </a:bodyPr>
          <a:lstStyle/>
          <a:p>
            <a:r>
              <a:rPr lang="en-US" sz="4800" dirty="0"/>
              <a:t>Echoes of the Matter of Uriah the Hittite</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t="21330" b="21330"/>
          <a:stretch/>
        </p:blipFill>
        <p:spPr>
          <a:xfrm>
            <a:off x="824593" y="2888892"/>
            <a:ext cx="4751613" cy="3265016"/>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311900" y="1944000"/>
            <a:ext cx="5434900" cy="4006800"/>
          </a:xfrm>
        </p:spPr>
        <p:txBody>
          <a:bodyPr vert="horz" wrap="square" lIns="0" tIns="0" rIns="91440" bIns="0" rtlCol="0">
            <a:normAutofit/>
          </a:bodyPr>
          <a:lstStyle/>
          <a:p>
            <a:pPr marL="0">
              <a:lnSpc>
                <a:spcPct val="130000"/>
              </a:lnSpc>
            </a:pPr>
            <a:r>
              <a:rPr lang="en-US" sz="2800" dirty="0">
                <a:solidFill>
                  <a:srgbClr val="FFFFFF"/>
                </a:solidFill>
              </a:rPr>
              <a:t>Romans 2:19 (NASB)</a:t>
            </a:r>
          </a:p>
          <a:p>
            <a:pPr marL="0">
              <a:lnSpc>
                <a:spcPct val="130000"/>
              </a:lnSpc>
            </a:pPr>
            <a:endParaRPr lang="en-US" sz="1500" dirty="0">
              <a:solidFill>
                <a:srgbClr val="FFFFFF"/>
              </a:solidFill>
            </a:endParaRPr>
          </a:p>
          <a:p>
            <a:pPr marL="0">
              <a:lnSpc>
                <a:spcPct val="130000"/>
              </a:lnSpc>
            </a:pPr>
            <a:r>
              <a:rPr lang="en-US" sz="2800" dirty="0">
                <a:solidFill>
                  <a:srgbClr val="FFFFFF"/>
                </a:solidFill>
              </a:rPr>
              <a:t>19 and are confident that you yourself are a guide to the blind, </a:t>
            </a:r>
            <a:r>
              <a:rPr lang="en-US" sz="2800" b="1" i="1" dirty="0">
                <a:solidFill>
                  <a:schemeClr val="bg1"/>
                </a:solidFill>
                <a:highlight>
                  <a:srgbClr val="FFFF00"/>
                </a:highlight>
              </a:rPr>
              <a:t>a light </a:t>
            </a:r>
            <a:r>
              <a:rPr lang="en-US" sz="2800" dirty="0">
                <a:solidFill>
                  <a:srgbClr val="FFFFFF"/>
                </a:solidFill>
              </a:rPr>
              <a:t>to those who are in darkness,</a:t>
            </a:r>
          </a:p>
          <a:p>
            <a:pPr marL="0">
              <a:lnSpc>
                <a:spcPct val="130000"/>
              </a:lnSpc>
            </a:pPr>
            <a:endParaRPr lang="en-US" sz="1500"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35</a:t>
            </a:fld>
            <a:endParaRPr lang="en-US"/>
          </a:p>
        </p:txBody>
      </p:sp>
      <p:sp>
        <p:nvSpPr>
          <p:cNvPr id="2" name="TextBox 1">
            <a:extLst>
              <a:ext uri="{FF2B5EF4-FFF2-40B4-BE49-F238E27FC236}">
                <a16:creationId xmlns:a16="http://schemas.microsoft.com/office/drawing/2014/main" id="{04C2FE1A-F40F-2A46-1914-A1F106F01124}"/>
              </a:ext>
            </a:extLst>
          </p:cNvPr>
          <p:cNvSpPr txBox="1"/>
          <p:nvPr/>
        </p:nvSpPr>
        <p:spPr>
          <a:xfrm>
            <a:off x="1138335" y="1944000"/>
            <a:ext cx="3890865" cy="954107"/>
          </a:xfrm>
          <a:prstGeom prst="rect">
            <a:avLst/>
          </a:prstGeom>
          <a:noFill/>
        </p:spPr>
        <p:txBody>
          <a:bodyPr wrap="square" rtlCol="0">
            <a:spAutoFit/>
          </a:bodyPr>
          <a:lstStyle/>
          <a:p>
            <a:pPr algn="ctr"/>
            <a:r>
              <a:rPr lang="en-US" sz="2800" dirty="0"/>
              <a:t>Uriah = “Yahweh is </a:t>
            </a:r>
            <a:r>
              <a:rPr lang="en-US" sz="2800" b="1" dirty="0">
                <a:solidFill>
                  <a:schemeClr val="bg1"/>
                </a:solidFill>
                <a:highlight>
                  <a:srgbClr val="FFFF00"/>
                </a:highlight>
              </a:rPr>
              <a:t>my light</a:t>
            </a:r>
            <a:r>
              <a:rPr lang="en-US" sz="2800" dirty="0"/>
              <a:t>” (BDB)</a:t>
            </a:r>
          </a:p>
        </p:txBody>
      </p:sp>
    </p:spTree>
    <p:extLst>
      <p:ext uri="{BB962C8B-B14F-4D97-AF65-F5344CB8AC3E}">
        <p14:creationId xmlns:p14="http://schemas.microsoft.com/office/powerpoint/2010/main" val="773138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540912"/>
          </a:xfrm>
        </p:spPr>
        <p:txBody>
          <a:bodyPr>
            <a:noAutofit/>
          </a:bodyPr>
          <a:lstStyle/>
          <a:p>
            <a:r>
              <a:rPr lang="en-US" sz="3200" dirty="0"/>
              <a:t>2 Samuel </a:t>
            </a:r>
            <a:r>
              <a:rPr lang="en-US" sz="3200"/>
              <a:t>11:3,  </a:t>
            </a:r>
            <a:r>
              <a:rPr lang="en-US" sz="3200" dirty="0"/>
              <a:t>12:3</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448055" y="2837528"/>
            <a:ext cx="5473351" cy="3639599"/>
          </a:xfrm>
        </p:spPr>
        <p:txBody>
          <a:bodyPr>
            <a:normAutofit fontScale="85000" lnSpcReduction="10000"/>
          </a:bodyPr>
          <a:lstStyle/>
          <a:p>
            <a:pPr marL="1944" indent="0">
              <a:buNone/>
            </a:pPr>
            <a:r>
              <a:rPr lang="en-US" sz="2800" dirty="0">
                <a:solidFill>
                  <a:srgbClr val="FFFFFF"/>
                </a:solidFill>
              </a:rPr>
              <a:t>And David sent and enquired after the woman. And one said, Is not this </a:t>
            </a:r>
            <a:r>
              <a:rPr lang="en-US" sz="2800" b="1" dirty="0">
                <a:solidFill>
                  <a:schemeClr val="bg1"/>
                </a:solidFill>
                <a:highlight>
                  <a:srgbClr val="FFFF00"/>
                </a:highlight>
              </a:rPr>
              <a:t>Bathsheba</a:t>
            </a:r>
            <a:r>
              <a:rPr lang="en-US" sz="2800" dirty="0">
                <a:solidFill>
                  <a:srgbClr val="FFFFFF"/>
                </a:solidFill>
              </a:rPr>
              <a:t>, the daughter of Eliam, </a:t>
            </a:r>
            <a:r>
              <a:rPr lang="en-US" sz="2800" b="1" dirty="0">
                <a:solidFill>
                  <a:srgbClr val="FFFFFF"/>
                </a:solidFill>
              </a:rPr>
              <a:t>the wife of Uriah </a:t>
            </a:r>
            <a:r>
              <a:rPr lang="en-US" sz="2800" dirty="0">
                <a:solidFill>
                  <a:srgbClr val="FFFFFF"/>
                </a:solidFill>
              </a:rPr>
              <a:t>the Hittite?... and was unto him </a:t>
            </a:r>
            <a:r>
              <a:rPr lang="en-US" sz="2800" b="1" dirty="0">
                <a:solidFill>
                  <a:schemeClr val="bg1"/>
                </a:solidFill>
                <a:highlight>
                  <a:srgbClr val="FFFF00"/>
                </a:highlight>
              </a:rPr>
              <a:t>as a daughter</a:t>
            </a:r>
            <a:r>
              <a:rPr lang="en-US" sz="2800" dirty="0">
                <a:solidFill>
                  <a:srgbClr val="FFFFFF"/>
                </a:solidFill>
              </a:rPr>
              <a:t>. </a:t>
            </a:r>
          </a:p>
          <a:p>
            <a:pPr marL="1944" indent="0">
              <a:buNone/>
            </a:pPr>
            <a:br>
              <a:rPr lang="en-US" sz="2800" dirty="0">
                <a:solidFill>
                  <a:srgbClr val="FFFFFF"/>
                </a:solidFill>
              </a:rPr>
            </a:br>
            <a:r>
              <a:rPr lang="en-US" sz="2800" dirty="0">
                <a:solidFill>
                  <a:srgbClr val="FFFFFF"/>
                </a:solidFill>
              </a:rPr>
              <a:t>Bath-</a:t>
            </a:r>
            <a:r>
              <a:rPr lang="en-US" sz="2800" dirty="0" err="1">
                <a:solidFill>
                  <a:srgbClr val="FFFFFF"/>
                </a:solidFill>
              </a:rPr>
              <a:t>sheh</a:t>
            </a:r>
            <a:r>
              <a:rPr lang="en-US" sz="2800" dirty="0">
                <a:solidFill>
                  <a:srgbClr val="FFFFFF"/>
                </a:solidFill>
              </a:rPr>
              <a:t>'-bah</a:t>
            </a:r>
          </a:p>
          <a:p>
            <a:pPr marL="1944" indent="0">
              <a:buNone/>
            </a:pPr>
            <a:r>
              <a:rPr lang="en-US" sz="2800" dirty="0">
                <a:solidFill>
                  <a:srgbClr val="FFFFFF"/>
                </a:solidFill>
              </a:rPr>
              <a:t>From H1323 and H7651 (in the sense of H7650); </a:t>
            </a:r>
            <a:r>
              <a:rPr lang="en-US" sz="2800" dirty="0">
                <a:solidFill>
                  <a:schemeClr val="bg1"/>
                </a:solidFill>
                <a:highlight>
                  <a:srgbClr val="FFFF00"/>
                </a:highlight>
              </a:rPr>
              <a:t>daughter of </a:t>
            </a:r>
            <a:r>
              <a:rPr lang="en-US" sz="3200" b="1" dirty="0">
                <a:solidFill>
                  <a:schemeClr val="bg1"/>
                </a:solidFill>
                <a:highlight>
                  <a:srgbClr val="FFFF00"/>
                </a:highlight>
              </a:rPr>
              <a:t>an oath</a:t>
            </a:r>
            <a:r>
              <a:rPr lang="en-US" sz="2800" dirty="0">
                <a:solidFill>
                  <a:srgbClr val="FFFFFF"/>
                </a:solidFill>
              </a:rPr>
              <a:t>; </a:t>
            </a:r>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540912"/>
          </a:xfrm>
        </p:spPr>
        <p:txBody>
          <a:bodyPr>
            <a:normAutofit fontScale="92500" lnSpcReduction="10000"/>
          </a:bodyPr>
          <a:lstStyle/>
          <a:p>
            <a:r>
              <a:rPr lang="en-US" sz="3200" dirty="0"/>
              <a:t>Romans 1:31  </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837528"/>
            <a:ext cx="5411634" cy="3572603"/>
          </a:xfrm>
        </p:spPr>
        <p:txBody>
          <a:bodyPr>
            <a:normAutofit/>
          </a:bodyPr>
          <a:lstStyle/>
          <a:p>
            <a:pPr marL="1944" indent="0">
              <a:buNone/>
            </a:pPr>
            <a:r>
              <a:rPr lang="en-US" sz="2800" dirty="0">
                <a:solidFill>
                  <a:srgbClr val="FFFFFF"/>
                </a:solidFill>
              </a:rPr>
              <a:t>Without understanding, </a:t>
            </a:r>
            <a:r>
              <a:rPr lang="en-US" sz="3200" b="1" dirty="0" err="1">
                <a:solidFill>
                  <a:schemeClr val="bg1"/>
                </a:solidFill>
                <a:highlight>
                  <a:srgbClr val="FFFF00"/>
                </a:highlight>
              </a:rPr>
              <a:t>covenantbreakers</a:t>
            </a:r>
            <a:r>
              <a:rPr lang="en-US" sz="2800" b="1" dirty="0">
                <a:solidFill>
                  <a:srgbClr val="FFFFFF"/>
                </a:solidFill>
              </a:rPr>
              <a:t>,</a:t>
            </a:r>
            <a:r>
              <a:rPr lang="en-US" sz="2800" dirty="0">
                <a:solidFill>
                  <a:srgbClr val="FFFFFF"/>
                </a:solidFill>
              </a:rPr>
              <a:t> without natural affection, implacable, unmerciful</a:t>
            </a:r>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36</a:t>
            </a:fld>
            <a:endParaRPr lang="en-US" dirty="0"/>
          </a:p>
        </p:txBody>
      </p:sp>
    </p:spTree>
    <p:extLst>
      <p:ext uri="{BB962C8B-B14F-4D97-AF65-F5344CB8AC3E}">
        <p14:creationId xmlns:p14="http://schemas.microsoft.com/office/powerpoint/2010/main" val="3116552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5" y="388800"/>
            <a:ext cx="9899593" cy="860400"/>
          </a:xfrm>
        </p:spPr>
        <p:txBody>
          <a:bodyPr>
            <a:normAutofit fontScale="90000"/>
          </a:bodyPr>
          <a:lstStyle/>
          <a:p>
            <a:r>
              <a:rPr lang="en-US" dirty="0"/>
              <a:t>Echoes of the “Matter of Uriah the Hittite”</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529966" y="1869987"/>
            <a:ext cx="5432044" cy="4283925"/>
          </a:xfrm>
        </p:spPr>
        <p:txBody>
          <a:bodyPr>
            <a:normAutofit/>
          </a:bodyPr>
          <a:lstStyle/>
          <a:p>
            <a:r>
              <a:rPr lang="en-US" dirty="0">
                <a:solidFill>
                  <a:schemeClr val="tx2"/>
                </a:solidFill>
              </a:rPr>
              <a:t>Romans 2:21-22 (NASB)</a:t>
            </a:r>
          </a:p>
          <a:p>
            <a:endParaRPr lang="en-US" dirty="0">
              <a:solidFill>
                <a:schemeClr val="tx2"/>
              </a:solidFill>
            </a:endParaRPr>
          </a:p>
          <a:p>
            <a:r>
              <a:rPr lang="en-US" sz="2400" dirty="0">
                <a:solidFill>
                  <a:schemeClr val="tx2"/>
                </a:solidFill>
              </a:rPr>
              <a:t>21 you, therefore, who teach another, do you not teach yourself? You who preach that one shall not steal, </a:t>
            </a:r>
            <a:r>
              <a:rPr lang="en-US" sz="2400" dirty="0">
                <a:solidFill>
                  <a:schemeClr val="bg1"/>
                </a:solidFill>
                <a:highlight>
                  <a:srgbClr val="FFFF00"/>
                </a:highlight>
              </a:rPr>
              <a:t>do you steal</a:t>
            </a:r>
            <a:r>
              <a:rPr lang="en-US" sz="2400" dirty="0">
                <a:solidFill>
                  <a:schemeClr val="tx2"/>
                </a:solidFill>
              </a:rPr>
              <a:t>? 22 You who say that one should not commit adultery, do you commit adultery? You who abhor idols, do you rob temples?</a:t>
            </a:r>
          </a:p>
          <a:p>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15869" r="15869"/>
          <a:stretch/>
        </p:blipFill>
        <p:spPr>
          <a:xfrm>
            <a:off x="6830008" y="2223822"/>
            <a:ext cx="3880198" cy="3930090"/>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t>Pixabay </a:t>
            </a:r>
            <a:r>
              <a:rPr lang="en-US" dirty="0" err="1"/>
              <a:t>anja</a:t>
            </a:r>
            <a:endParaRPr lang="en-US"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37</a:t>
            </a:fld>
            <a:endParaRPr lang="en-US" dirty="0"/>
          </a:p>
        </p:txBody>
      </p:sp>
      <p:sp>
        <p:nvSpPr>
          <p:cNvPr id="7" name="TextBox 6">
            <a:extLst>
              <a:ext uri="{FF2B5EF4-FFF2-40B4-BE49-F238E27FC236}">
                <a16:creationId xmlns:a16="http://schemas.microsoft.com/office/drawing/2014/main" id="{A937E821-CB56-E871-C18B-4C2B32A01F7E}"/>
              </a:ext>
            </a:extLst>
          </p:cNvPr>
          <p:cNvSpPr txBox="1"/>
          <p:nvPr/>
        </p:nvSpPr>
        <p:spPr>
          <a:xfrm>
            <a:off x="6719111" y="1720902"/>
            <a:ext cx="6097554" cy="369332"/>
          </a:xfrm>
          <a:prstGeom prst="rect">
            <a:avLst/>
          </a:prstGeom>
          <a:noFill/>
        </p:spPr>
        <p:txBody>
          <a:bodyPr wrap="square">
            <a:spAutoFit/>
          </a:bodyPr>
          <a:lstStyle/>
          <a:p>
            <a:r>
              <a:rPr lang="en-US" dirty="0"/>
              <a:t>2 Samuel 12:3-4  </a:t>
            </a:r>
            <a:r>
              <a:rPr lang="en-US" dirty="0">
                <a:solidFill>
                  <a:schemeClr val="bg1"/>
                </a:solidFill>
                <a:highlight>
                  <a:srgbClr val="FFFF00"/>
                </a:highlight>
              </a:rPr>
              <a:t>EWE LAMB</a:t>
            </a:r>
          </a:p>
        </p:txBody>
      </p:sp>
    </p:spTree>
    <p:extLst>
      <p:ext uri="{BB962C8B-B14F-4D97-AF65-F5344CB8AC3E}">
        <p14:creationId xmlns:p14="http://schemas.microsoft.com/office/powerpoint/2010/main" val="745522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pPr marL="344844" indent="-342900">
              <a:buFont typeface="Arial" panose="020B0604020202020204" pitchFamily="34" charset="0"/>
              <a:buChar char="•"/>
            </a:pPr>
            <a:r>
              <a:rPr lang="en-US" dirty="0"/>
              <a:t>Romans 2:24 (NASB)</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837528"/>
            <a:ext cx="5296255" cy="3639599"/>
          </a:xfrm>
        </p:spPr>
        <p:txBody>
          <a:bodyPr>
            <a:normAutofit/>
          </a:bodyPr>
          <a:lstStyle/>
          <a:p>
            <a:pPr marL="1944" indent="0">
              <a:buNone/>
            </a:pPr>
            <a:br>
              <a:rPr lang="en-US" sz="2800" dirty="0">
                <a:solidFill>
                  <a:srgbClr val="FFFFFF"/>
                </a:solidFill>
              </a:rPr>
            </a:br>
            <a:r>
              <a:rPr lang="en-US" sz="2800" dirty="0">
                <a:solidFill>
                  <a:srgbClr val="FFFFFF"/>
                </a:solidFill>
              </a:rPr>
              <a:t>24 For “the name of God is </a:t>
            </a:r>
            <a:r>
              <a:rPr lang="en-US" sz="2800" b="1" i="1" dirty="0">
                <a:solidFill>
                  <a:schemeClr val="bg1"/>
                </a:solidFill>
                <a:highlight>
                  <a:srgbClr val="FFFF00"/>
                </a:highlight>
              </a:rPr>
              <a:t>blasphemed</a:t>
            </a:r>
            <a:r>
              <a:rPr lang="en-US" sz="2800" dirty="0">
                <a:solidFill>
                  <a:schemeClr val="bg1"/>
                </a:solidFill>
                <a:highlight>
                  <a:srgbClr val="FFFF00"/>
                </a:highlight>
              </a:rPr>
              <a:t> </a:t>
            </a:r>
            <a:r>
              <a:rPr lang="en-US" sz="2800" dirty="0">
                <a:solidFill>
                  <a:srgbClr val="FFFFFF"/>
                </a:solidFill>
              </a:rPr>
              <a:t>among the Gentiles because of you,” just as it is written.</a:t>
            </a:r>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2 Samuel 12:14(NASB)</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837528"/>
            <a:ext cx="5411634" cy="3572603"/>
          </a:xfrm>
        </p:spPr>
        <p:txBody>
          <a:bodyPr>
            <a:normAutofit/>
          </a:bodyPr>
          <a:lstStyle/>
          <a:p>
            <a:pPr marL="1944" indent="0">
              <a:buNone/>
            </a:pPr>
            <a:endParaRPr lang="en-US" sz="2000" dirty="0">
              <a:solidFill>
                <a:srgbClr val="FFFFFF"/>
              </a:solidFill>
            </a:endParaRPr>
          </a:p>
          <a:p>
            <a:pPr marL="1944" indent="0">
              <a:buNone/>
            </a:pPr>
            <a:r>
              <a:rPr lang="en-US" sz="2800" dirty="0">
                <a:solidFill>
                  <a:srgbClr val="FFFFFF"/>
                </a:solidFill>
              </a:rPr>
              <a:t>14 However, because by this deed you have given occasion to the enemies of the Lord to </a:t>
            </a:r>
            <a:r>
              <a:rPr lang="en-US" sz="2800" b="1" i="1" dirty="0">
                <a:solidFill>
                  <a:schemeClr val="bg1"/>
                </a:solidFill>
                <a:highlight>
                  <a:srgbClr val="FFFF00"/>
                </a:highlight>
              </a:rPr>
              <a:t>blaspheme</a:t>
            </a:r>
            <a:r>
              <a:rPr lang="en-US" sz="2800" b="1" i="1" dirty="0">
                <a:solidFill>
                  <a:srgbClr val="FFFFFF"/>
                </a:solidFill>
              </a:rPr>
              <a:t>,</a:t>
            </a:r>
            <a:r>
              <a:rPr lang="en-US" sz="2800" dirty="0">
                <a:solidFill>
                  <a:srgbClr val="FFFFFF"/>
                </a:solidFill>
              </a:rPr>
              <a:t> the child also that is born to you shall surely die.”</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38</a:t>
            </a:fld>
            <a:endParaRPr lang="en-US" dirty="0"/>
          </a:p>
        </p:txBody>
      </p:sp>
    </p:spTree>
    <p:extLst>
      <p:ext uri="{BB962C8B-B14F-4D97-AF65-F5344CB8AC3E}">
        <p14:creationId xmlns:p14="http://schemas.microsoft.com/office/powerpoint/2010/main" val="2824632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pPr marL="344844" indent="-342900">
              <a:buFont typeface="Arial" panose="020B0604020202020204" pitchFamily="34" charset="0"/>
              <a:buChar char="•"/>
            </a:pPr>
            <a:r>
              <a:rPr lang="en-US" dirty="0"/>
              <a:t>Romans 2:25-29</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584580"/>
            <a:ext cx="5296255" cy="3892547"/>
          </a:xfrm>
        </p:spPr>
        <p:txBody>
          <a:bodyPr>
            <a:normAutofit fontScale="55000" lnSpcReduction="20000"/>
          </a:bodyPr>
          <a:lstStyle/>
          <a:p>
            <a:pPr marL="1944" indent="0">
              <a:buNone/>
            </a:pPr>
            <a:br>
              <a:rPr lang="en-US" sz="2900" dirty="0">
                <a:solidFill>
                  <a:srgbClr val="FFFFFF"/>
                </a:solidFill>
              </a:rPr>
            </a:br>
            <a:r>
              <a:rPr lang="en-US" sz="2900" dirty="0">
                <a:solidFill>
                  <a:srgbClr val="FFFFFF"/>
                </a:solidFill>
              </a:rPr>
              <a:t>25 For indeed </a:t>
            </a:r>
            <a:r>
              <a:rPr lang="en-US" sz="2900" b="1" i="1" dirty="0">
                <a:solidFill>
                  <a:schemeClr val="bg1"/>
                </a:solidFill>
                <a:highlight>
                  <a:srgbClr val="FFFF00"/>
                </a:highlight>
              </a:rPr>
              <a:t>circumcision</a:t>
            </a:r>
            <a:r>
              <a:rPr lang="en-US" sz="2900" dirty="0">
                <a:solidFill>
                  <a:schemeClr val="bg1"/>
                </a:solidFill>
                <a:highlight>
                  <a:srgbClr val="FFFF00"/>
                </a:highlight>
              </a:rPr>
              <a:t> </a:t>
            </a:r>
            <a:r>
              <a:rPr lang="en-US" sz="2900" dirty="0">
                <a:solidFill>
                  <a:srgbClr val="FFFFFF"/>
                </a:solidFill>
              </a:rPr>
              <a:t>is of value if you practice the Law; but if you are a transgressor of the Law, your circumcision has become uncircumcision. 26 So if the uncircumcised man keeps the requirements of the Law, will not his uncircumcision be regarded as </a:t>
            </a:r>
            <a:r>
              <a:rPr lang="en-US" sz="2900" b="1" i="1" dirty="0">
                <a:solidFill>
                  <a:schemeClr val="bg1"/>
                </a:solidFill>
                <a:highlight>
                  <a:srgbClr val="FFFF00"/>
                </a:highlight>
              </a:rPr>
              <a:t>circumcision</a:t>
            </a:r>
            <a:r>
              <a:rPr lang="en-US" sz="2900" dirty="0">
                <a:solidFill>
                  <a:srgbClr val="FFFFFF"/>
                </a:solidFill>
              </a:rPr>
              <a:t>? </a:t>
            </a:r>
          </a:p>
          <a:p>
            <a:pPr marL="1944" indent="0">
              <a:buNone/>
            </a:pPr>
            <a:r>
              <a:rPr lang="en-US" sz="2900" dirty="0">
                <a:solidFill>
                  <a:srgbClr val="FFFFFF"/>
                </a:solidFill>
              </a:rPr>
              <a:t>27 And he who is physically uncircumcised, if he keeps the Law, will he not judge you who though having the letter of the Law and circumcision are a transgressor of the Law? 28 For he is not a Jew who is one outwardly, nor is circumcision that which is outward in the flesh. 29 But he is a Jew who is one inwardly; and </a:t>
            </a:r>
            <a:r>
              <a:rPr lang="en-US" sz="2900" b="1" i="1" dirty="0">
                <a:solidFill>
                  <a:schemeClr val="bg1"/>
                </a:solidFill>
                <a:highlight>
                  <a:srgbClr val="FFFF00"/>
                </a:highlight>
              </a:rPr>
              <a:t>circumcision is that which is of the heart, </a:t>
            </a:r>
            <a:r>
              <a:rPr lang="en-US" sz="2900" dirty="0">
                <a:solidFill>
                  <a:srgbClr val="FFFFFF"/>
                </a:solidFill>
              </a:rPr>
              <a:t>by the Spirit, not by the letter; and his praise is not from men, but from God.</a:t>
            </a:r>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2 Samuel 12:14(NASB)</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715208"/>
            <a:ext cx="5411634" cy="3694923"/>
          </a:xfrm>
        </p:spPr>
        <p:txBody>
          <a:bodyPr>
            <a:normAutofit fontScale="92500" lnSpcReduction="20000"/>
          </a:bodyPr>
          <a:lstStyle/>
          <a:p>
            <a:pPr marL="1944" indent="0">
              <a:buNone/>
            </a:pPr>
            <a:r>
              <a:rPr lang="en-US" sz="2800" dirty="0">
                <a:solidFill>
                  <a:srgbClr val="FFFFFF"/>
                </a:solidFill>
              </a:rPr>
              <a:t>11 Uriah said to David, “The ark and Israel and Judah are staying in temporary shelters, and my lord Joab and the servants of my lord are camping in the open field.</a:t>
            </a:r>
          </a:p>
          <a:p>
            <a:pPr marL="1944" indent="0">
              <a:buNone/>
            </a:pPr>
            <a:r>
              <a:rPr lang="en-US" sz="2800" dirty="0">
                <a:solidFill>
                  <a:srgbClr val="FFFFFF"/>
                </a:solidFill>
              </a:rPr>
              <a:t>Shall I then go to my house to eat and to drink and to lie with my wife? By your life and the life of your soul, I will not do this thing.” </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39</a:t>
            </a:fld>
            <a:endParaRPr lang="en-US" dirty="0"/>
          </a:p>
        </p:txBody>
      </p:sp>
    </p:spTree>
    <p:extLst>
      <p:ext uri="{BB962C8B-B14F-4D97-AF65-F5344CB8AC3E}">
        <p14:creationId xmlns:p14="http://schemas.microsoft.com/office/powerpoint/2010/main" val="379222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1F7C9-5828-4AED-834A-87AEA2281531}"/>
              </a:ext>
            </a:extLst>
          </p:cNvPr>
          <p:cNvSpPr>
            <a:spLocks noGrp="1"/>
          </p:cNvSpPr>
          <p:nvPr>
            <p:ph type="ctrTitle"/>
          </p:nvPr>
        </p:nvSpPr>
        <p:spPr>
          <a:xfrm>
            <a:off x="6311900" y="448056"/>
            <a:ext cx="5428996" cy="3401568"/>
          </a:xfrm>
        </p:spPr>
        <p:txBody>
          <a:bodyPr/>
          <a:lstStyle/>
          <a:p>
            <a:pPr algn="ctr"/>
            <a:br>
              <a:rPr lang="en-US" sz="5400" dirty="0">
                <a:latin typeface="Hadassah Friedlaender" pitchFamily="18"/>
                <a:cs typeface="Hadassah Friedlaender" pitchFamily="18"/>
              </a:rPr>
            </a:br>
            <a:br>
              <a:rPr lang="en-US" sz="5400" dirty="0">
                <a:latin typeface="Hadassah Friedlaender" pitchFamily="18"/>
                <a:cs typeface="Hadassah Friedlaender" pitchFamily="18"/>
              </a:rPr>
            </a:br>
            <a:r>
              <a:rPr lang="en-US" sz="5400" dirty="0">
                <a:latin typeface="Hadassah Friedlaender" pitchFamily="18"/>
                <a:cs typeface="Hadassah Friedlaender" pitchFamily="18"/>
              </a:rPr>
              <a:t>Psalm Attributions</a:t>
            </a:r>
            <a:endParaRPr lang="en-US" dirty="0"/>
          </a:p>
        </p:txBody>
      </p:sp>
      <p:pic>
        <p:nvPicPr>
          <p:cNvPr id="11" name="Picture Placeholder 10">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a:blip r:embed="rId3"/>
          <a:srcRect l="13284" r="13284"/>
          <a:stretch/>
        </p:blipFill>
        <p:spPr>
          <a:xfrm>
            <a:off x="450850" y="447675"/>
            <a:ext cx="5429250" cy="5545138"/>
          </a:xfrm>
        </p:spPr>
      </p:pic>
      <p:sp>
        <p:nvSpPr>
          <p:cNvPr id="2" name="TextBox 1">
            <a:extLst>
              <a:ext uri="{FF2B5EF4-FFF2-40B4-BE49-F238E27FC236}">
                <a16:creationId xmlns:a16="http://schemas.microsoft.com/office/drawing/2014/main" id="{46941A36-F742-8BC4-F032-FC1A8FD6B21D}"/>
              </a:ext>
            </a:extLst>
          </p:cNvPr>
          <p:cNvSpPr txBox="1"/>
          <p:nvPr/>
        </p:nvSpPr>
        <p:spPr>
          <a:xfrm>
            <a:off x="450850" y="6410325"/>
            <a:ext cx="5429250" cy="253916"/>
          </a:xfrm>
          <a:prstGeom prst="rect">
            <a:avLst/>
          </a:prstGeom>
          <a:noFill/>
        </p:spPr>
        <p:txBody>
          <a:bodyPr wrap="square" rtlCol="0">
            <a:spAutoFit/>
          </a:bodyPr>
          <a:lstStyle/>
          <a:p>
            <a:r>
              <a:rPr lang="en-US" sz="1050" b="0" i="0" dirty="0">
                <a:effectLst/>
                <a:latin typeface="plusjakartasans"/>
              </a:rPr>
              <a:t>Photo by Brett Jordan: https://www.pexels.com/photo/text-on-a-white-paper-11506033</a:t>
            </a:r>
            <a:r>
              <a:rPr lang="en-US" sz="1050" b="0" i="0" dirty="0">
                <a:solidFill>
                  <a:srgbClr val="000000"/>
                </a:solidFill>
                <a:effectLst/>
                <a:latin typeface="plusjakartasans"/>
              </a:rPr>
              <a:t>/</a:t>
            </a:r>
            <a:endParaRPr lang="en-US" sz="1050" dirty="0"/>
          </a:p>
        </p:txBody>
      </p:sp>
    </p:spTree>
    <p:extLst>
      <p:ext uri="{BB962C8B-B14F-4D97-AF65-F5344CB8AC3E}">
        <p14:creationId xmlns:p14="http://schemas.microsoft.com/office/powerpoint/2010/main" val="675357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pPr marL="344844" indent="-342900">
              <a:buFont typeface="Arial" panose="020B0604020202020204" pitchFamily="34" charset="0"/>
              <a:buChar char="•"/>
            </a:pPr>
            <a:r>
              <a:rPr lang="en-US" dirty="0"/>
              <a:t>Romans 3:27</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584580"/>
            <a:ext cx="5296255" cy="3892547"/>
          </a:xfrm>
        </p:spPr>
        <p:txBody>
          <a:bodyPr>
            <a:normAutofit/>
          </a:bodyPr>
          <a:lstStyle/>
          <a:p>
            <a:pPr marL="1944" indent="0">
              <a:buNone/>
            </a:pPr>
            <a:r>
              <a:rPr lang="en-US" sz="2900" dirty="0">
                <a:solidFill>
                  <a:srgbClr val="FFFFFF"/>
                </a:solidFill>
              </a:rPr>
              <a:t>27 Where is </a:t>
            </a:r>
            <a:r>
              <a:rPr lang="en-US" sz="2900" b="1" dirty="0">
                <a:solidFill>
                  <a:schemeClr val="bg1"/>
                </a:solidFill>
                <a:highlight>
                  <a:srgbClr val="FFFF00"/>
                </a:highlight>
              </a:rPr>
              <a:t>boasting</a:t>
            </a:r>
            <a:r>
              <a:rPr lang="en-US" sz="2900" dirty="0">
                <a:solidFill>
                  <a:srgbClr val="FFFFFF"/>
                </a:solidFill>
              </a:rPr>
              <a:t> then? It is excluded. By what law? Of works? Nay, but by the law of faith.</a:t>
            </a:r>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2 Samuel 22:23</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715208"/>
            <a:ext cx="5411634" cy="3694923"/>
          </a:xfrm>
        </p:spPr>
        <p:txBody>
          <a:bodyPr>
            <a:normAutofit/>
          </a:bodyPr>
          <a:lstStyle/>
          <a:p>
            <a:pPr marL="1944" indent="0">
              <a:buNone/>
            </a:pPr>
            <a:r>
              <a:rPr lang="en-US" sz="2800" dirty="0">
                <a:solidFill>
                  <a:srgbClr val="FFFFFF"/>
                </a:solidFill>
              </a:rPr>
              <a:t>23 For all his judgments were before me and as for His statutes, </a:t>
            </a:r>
            <a:r>
              <a:rPr lang="en-US" sz="2800" b="1" dirty="0">
                <a:solidFill>
                  <a:schemeClr val="bg1"/>
                </a:solidFill>
                <a:highlight>
                  <a:srgbClr val="FFFF00"/>
                </a:highlight>
              </a:rPr>
              <a:t>I did not depart from them</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40</a:t>
            </a:fld>
            <a:endParaRPr lang="en-US" dirty="0"/>
          </a:p>
        </p:txBody>
      </p:sp>
    </p:spTree>
    <p:extLst>
      <p:ext uri="{BB962C8B-B14F-4D97-AF65-F5344CB8AC3E}">
        <p14:creationId xmlns:p14="http://schemas.microsoft.com/office/powerpoint/2010/main" val="10405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11300532" cy="986400"/>
          </a:xfrm>
        </p:spPr>
        <p:txBody>
          <a:bodyPr vert="horz" wrap="square" lIns="0" tIns="0" rIns="0" bIns="0" rtlCol="0" anchor="b">
            <a:normAutofit/>
          </a:bodyPr>
          <a:lstStyle/>
          <a:p>
            <a:r>
              <a:rPr lang="en-US" sz="4800" dirty="0"/>
              <a:t>Echoes of the Matter of Uriah the Hittite</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t="2222" b="2222"/>
          <a:stretch/>
        </p:blipFill>
        <p:spPr>
          <a:xfrm>
            <a:off x="903398" y="2384137"/>
            <a:ext cx="4784384" cy="3428833"/>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311900" y="1812003"/>
            <a:ext cx="5434900" cy="4138797"/>
          </a:xfrm>
        </p:spPr>
        <p:txBody>
          <a:bodyPr vert="horz" wrap="square" lIns="0" tIns="0" rIns="91440" bIns="0" rtlCol="0">
            <a:normAutofit/>
          </a:bodyPr>
          <a:lstStyle/>
          <a:p>
            <a:pPr marL="0">
              <a:lnSpc>
                <a:spcPct val="130000"/>
              </a:lnSpc>
            </a:pPr>
            <a:r>
              <a:rPr lang="en-US" sz="2000" dirty="0">
                <a:solidFill>
                  <a:srgbClr val="FFFFFF"/>
                </a:solidFill>
              </a:rPr>
              <a:t>Romans 6:12</a:t>
            </a:r>
          </a:p>
          <a:p>
            <a:pPr marL="0">
              <a:lnSpc>
                <a:spcPct val="130000"/>
              </a:lnSpc>
            </a:pPr>
            <a:endParaRPr lang="en-US" sz="1500" dirty="0">
              <a:solidFill>
                <a:srgbClr val="FFFFFF"/>
              </a:solidFill>
            </a:endParaRPr>
          </a:p>
          <a:p>
            <a:pPr marL="0">
              <a:lnSpc>
                <a:spcPct val="130000"/>
              </a:lnSpc>
            </a:pPr>
            <a:r>
              <a:rPr lang="en-US" sz="2800" dirty="0">
                <a:solidFill>
                  <a:srgbClr val="FFFFFF"/>
                </a:solidFill>
              </a:rPr>
              <a:t>12 Therefore do not let sin reign in your mortal body so that you obey </a:t>
            </a:r>
            <a:r>
              <a:rPr lang="en-US" sz="2800" dirty="0">
                <a:solidFill>
                  <a:schemeClr val="bg1"/>
                </a:solidFill>
                <a:highlight>
                  <a:srgbClr val="FFFF00"/>
                </a:highlight>
              </a:rPr>
              <a:t>its lusts</a:t>
            </a:r>
            <a:r>
              <a:rPr lang="en-US" sz="2800" dirty="0">
                <a:solidFill>
                  <a:srgbClr val="FFFFFF"/>
                </a:solidFill>
              </a:rPr>
              <a:t>,…</a:t>
            </a:r>
          </a:p>
          <a:p>
            <a:pPr marL="0">
              <a:lnSpc>
                <a:spcPct val="130000"/>
              </a:lnSpc>
            </a:pPr>
            <a:endParaRPr lang="en-US" sz="1500"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dirty="0"/>
              <a:t>FreebibleImages.org</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41</a:t>
            </a:fld>
            <a:endParaRPr lang="en-US"/>
          </a:p>
        </p:txBody>
      </p:sp>
      <p:sp>
        <p:nvSpPr>
          <p:cNvPr id="2" name="TextBox 1">
            <a:extLst>
              <a:ext uri="{FF2B5EF4-FFF2-40B4-BE49-F238E27FC236}">
                <a16:creationId xmlns:a16="http://schemas.microsoft.com/office/drawing/2014/main" id="{04C2FE1A-F40F-2A46-1914-A1F106F01124}"/>
              </a:ext>
            </a:extLst>
          </p:cNvPr>
          <p:cNvSpPr txBox="1"/>
          <p:nvPr/>
        </p:nvSpPr>
        <p:spPr>
          <a:xfrm>
            <a:off x="1287624" y="1812003"/>
            <a:ext cx="3890865" cy="369332"/>
          </a:xfrm>
          <a:prstGeom prst="rect">
            <a:avLst/>
          </a:prstGeom>
          <a:noFill/>
        </p:spPr>
        <p:txBody>
          <a:bodyPr wrap="square" rtlCol="0">
            <a:spAutoFit/>
          </a:bodyPr>
          <a:lstStyle/>
          <a:p>
            <a:pPr algn="ctr"/>
            <a:r>
              <a:rPr lang="en-US" dirty="0"/>
              <a:t>2 Samuel 11</a:t>
            </a:r>
          </a:p>
        </p:txBody>
      </p:sp>
    </p:spTree>
    <p:extLst>
      <p:ext uri="{BB962C8B-B14F-4D97-AF65-F5344CB8AC3E}">
        <p14:creationId xmlns:p14="http://schemas.microsoft.com/office/powerpoint/2010/main" val="2228126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5" y="388800"/>
            <a:ext cx="9899593" cy="860400"/>
          </a:xfrm>
        </p:spPr>
        <p:txBody>
          <a:bodyPr>
            <a:normAutofit fontScale="90000"/>
          </a:bodyPr>
          <a:lstStyle/>
          <a:p>
            <a:r>
              <a:rPr lang="en-US" dirty="0"/>
              <a:t>Echoes of the “Matter of Uriah the Hittite”</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529966" y="1869987"/>
            <a:ext cx="5432044" cy="4283925"/>
          </a:xfrm>
        </p:spPr>
        <p:txBody>
          <a:bodyPr>
            <a:normAutofit/>
          </a:bodyPr>
          <a:lstStyle/>
          <a:p>
            <a:r>
              <a:rPr lang="en-US" sz="2800" dirty="0">
                <a:solidFill>
                  <a:schemeClr val="tx2"/>
                </a:solidFill>
              </a:rPr>
              <a:t>Romans 13:9</a:t>
            </a:r>
          </a:p>
          <a:p>
            <a:endParaRPr lang="en-US" dirty="0">
              <a:solidFill>
                <a:schemeClr val="tx2"/>
              </a:solidFill>
            </a:endParaRPr>
          </a:p>
          <a:p>
            <a:r>
              <a:rPr lang="en-US" sz="2400" dirty="0">
                <a:solidFill>
                  <a:schemeClr val="tx2"/>
                </a:solidFill>
              </a:rPr>
              <a:t>9 For this, “You shall not </a:t>
            </a:r>
            <a:r>
              <a:rPr lang="en-US" sz="2400" dirty="0">
                <a:solidFill>
                  <a:schemeClr val="bg1"/>
                </a:solidFill>
                <a:highlight>
                  <a:srgbClr val="FFFF00"/>
                </a:highlight>
              </a:rPr>
              <a:t>commit adultery</a:t>
            </a:r>
            <a:r>
              <a:rPr lang="en-US" sz="2400" dirty="0">
                <a:solidFill>
                  <a:schemeClr val="tx2"/>
                </a:solidFill>
              </a:rPr>
              <a:t>, You shall not </a:t>
            </a:r>
            <a:r>
              <a:rPr lang="en-US" sz="2400" dirty="0">
                <a:solidFill>
                  <a:schemeClr val="bg1"/>
                </a:solidFill>
                <a:highlight>
                  <a:srgbClr val="FFFF00"/>
                </a:highlight>
              </a:rPr>
              <a:t>murder</a:t>
            </a:r>
            <a:r>
              <a:rPr lang="en-US" sz="2400" dirty="0">
                <a:solidFill>
                  <a:schemeClr val="tx2"/>
                </a:solidFill>
              </a:rPr>
              <a:t>, You shall not </a:t>
            </a:r>
            <a:r>
              <a:rPr lang="en-US" sz="2400" dirty="0">
                <a:solidFill>
                  <a:schemeClr val="bg1"/>
                </a:solidFill>
                <a:highlight>
                  <a:srgbClr val="FFFF00"/>
                </a:highlight>
              </a:rPr>
              <a:t>steal</a:t>
            </a:r>
            <a:r>
              <a:rPr lang="en-US" sz="2400" dirty="0">
                <a:solidFill>
                  <a:schemeClr val="tx2"/>
                </a:solidFill>
              </a:rPr>
              <a:t>, You shall not </a:t>
            </a:r>
            <a:r>
              <a:rPr lang="en-US" sz="2400" dirty="0">
                <a:solidFill>
                  <a:schemeClr val="bg1"/>
                </a:solidFill>
                <a:highlight>
                  <a:srgbClr val="FFFF00"/>
                </a:highlight>
              </a:rPr>
              <a:t>covet</a:t>
            </a:r>
            <a:r>
              <a:rPr lang="en-US" sz="2400" dirty="0">
                <a:solidFill>
                  <a:schemeClr val="tx2"/>
                </a:solidFill>
              </a:rPr>
              <a:t>,” and if there is any other commandment, it is summed up in this saying, “You shall love your neighbor as yourself.”</a:t>
            </a:r>
          </a:p>
          <a:p>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t="8431" b="8431"/>
          <a:stretch/>
        </p:blipFill>
        <p:spPr>
          <a:xfrm>
            <a:off x="6830008" y="2223822"/>
            <a:ext cx="3880198" cy="3930090"/>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hlinkClick r:id="rId4"/>
              </a:rPr>
              <a:t>https://snl.no/Moseloven</a:t>
            </a:r>
            <a:r>
              <a:rPr lang="en-US" dirty="0"/>
              <a:t>From </a:t>
            </a:r>
            <a:r>
              <a:rPr lang="en-US" dirty="0" err="1"/>
              <a:t>Bibliotheka</a:t>
            </a:r>
            <a:r>
              <a:rPr lang="en-US" dirty="0"/>
              <a:t> </a:t>
            </a:r>
            <a:r>
              <a:rPr lang="en-US" dirty="0" err="1"/>
              <a:t>Rosenthalia</a:t>
            </a:r>
            <a:r>
              <a:rPr lang="en-US" dirty="0"/>
              <a:t>, Amsterdam. </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42</a:t>
            </a:fld>
            <a:endParaRPr lang="en-US" dirty="0"/>
          </a:p>
        </p:txBody>
      </p:sp>
      <p:sp>
        <p:nvSpPr>
          <p:cNvPr id="7" name="TextBox 6">
            <a:extLst>
              <a:ext uri="{FF2B5EF4-FFF2-40B4-BE49-F238E27FC236}">
                <a16:creationId xmlns:a16="http://schemas.microsoft.com/office/drawing/2014/main" id="{A937E821-CB56-E871-C18B-4C2B32A01F7E}"/>
              </a:ext>
            </a:extLst>
          </p:cNvPr>
          <p:cNvSpPr txBox="1"/>
          <p:nvPr/>
        </p:nvSpPr>
        <p:spPr>
          <a:xfrm>
            <a:off x="6719111" y="1720902"/>
            <a:ext cx="6097554" cy="584775"/>
          </a:xfrm>
          <a:prstGeom prst="rect">
            <a:avLst/>
          </a:prstGeom>
          <a:noFill/>
        </p:spPr>
        <p:txBody>
          <a:bodyPr wrap="square">
            <a:spAutoFit/>
          </a:bodyPr>
          <a:lstStyle/>
          <a:p>
            <a:r>
              <a:rPr lang="en-US" sz="3200" dirty="0"/>
              <a:t>Ten commandments</a:t>
            </a:r>
          </a:p>
        </p:txBody>
      </p:sp>
    </p:spTree>
    <p:extLst>
      <p:ext uri="{BB962C8B-B14F-4D97-AF65-F5344CB8AC3E}">
        <p14:creationId xmlns:p14="http://schemas.microsoft.com/office/powerpoint/2010/main" val="3267120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E57B-70F2-48DC-97F8-5B9633B2DBBB}"/>
              </a:ext>
            </a:extLst>
          </p:cNvPr>
          <p:cNvSpPr>
            <a:spLocks noGrp="1"/>
          </p:cNvSpPr>
          <p:nvPr>
            <p:ph type="ctrTitle"/>
          </p:nvPr>
        </p:nvSpPr>
        <p:spPr>
          <a:xfrm>
            <a:off x="4385412" y="448056"/>
            <a:ext cx="7355484" cy="3401568"/>
          </a:xfrm>
        </p:spPr>
        <p:txBody>
          <a:bodyPr/>
          <a:lstStyle/>
          <a:p>
            <a:r>
              <a:rPr lang="en-US" b="1" dirty="0"/>
              <a:t>More than </a:t>
            </a:r>
            <a:r>
              <a:rPr lang="en-US" dirty="0"/>
              <a:t>Echoes</a:t>
            </a:r>
          </a:p>
        </p:txBody>
      </p:sp>
      <p:sp>
        <p:nvSpPr>
          <p:cNvPr id="3" name="Subtitle 2">
            <a:extLst>
              <a:ext uri="{FF2B5EF4-FFF2-40B4-BE49-F238E27FC236}">
                <a16:creationId xmlns:a16="http://schemas.microsoft.com/office/drawing/2014/main" id="{983A0D81-3B78-42FD-8C85-E8216C7D13DF}"/>
              </a:ext>
            </a:extLst>
          </p:cNvPr>
          <p:cNvSpPr>
            <a:spLocks noGrp="1"/>
          </p:cNvSpPr>
          <p:nvPr>
            <p:ph type="subTitle" idx="1"/>
          </p:nvPr>
        </p:nvSpPr>
        <p:spPr>
          <a:xfrm>
            <a:off x="4282776" y="4506722"/>
            <a:ext cx="7355484" cy="1481328"/>
          </a:xfrm>
        </p:spPr>
        <p:txBody>
          <a:bodyPr/>
          <a:lstStyle/>
          <a:p>
            <a:r>
              <a:rPr lang="en-US" sz="2800" dirty="0"/>
              <a:t>Psalm 51</a:t>
            </a:r>
            <a:r>
              <a:rPr lang="en-US" dirty="0"/>
              <a:t>                                          </a:t>
            </a:r>
            <a:r>
              <a:rPr lang="en-US" sz="3200" dirty="0"/>
              <a:t>Romans 3</a:t>
            </a:r>
          </a:p>
        </p:txBody>
      </p:sp>
      <p:pic>
        <p:nvPicPr>
          <p:cNvPr id="16" name="Picture Placeholder 15">
            <a:extLst>
              <a:ext uri="{FF2B5EF4-FFF2-40B4-BE49-F238E27FC236}">
                <a16:creationId xmlns:a16="http://schemas.microsoft.com/office/drawing/2014/main" id="{47D7CD50-3D0D-4E37-A729-30A7E650983B}"/>
              </a:ext>
            </a:extLst>
          </p:cNvPr>
          <p:cNvPicPr>
            <a:picLocks noGrp="1" noChangeAspect="1"/>
          </p:cNvPicPr>
          <p:nvPr>
            <p:ph type="pic" sz="quarter" idx="10"/>
          </p:nvPr>
        </p:nvPicPr>
        <p:blipFill>
          <a:blip r:embed="rId3"/>
          <a:srcRect t="16629" b="16629"/>
          <a:stretch/>
        </p:blipFill>
        <p:spPr>
          <a:xfrm>
            <a:off x="449263" y="447675"/>
            <a:ext cx="3449637" cy="1727200"/>
          </a:xfrm>
        </p:spPr>
      </p:pic>
      <p:pic>
        <p:nvPicPr>
          <p:cNvPr id="14" name="Picture Placeholder 13">
            <a:extLst>
              <a:ext uri="{FF2B5EF4-FFF2-40B4-BE49-F238E27FC236}">
                <a16:creationId xmlns:a16="http://schemas.microsoft.com/office/drawing/2014/main" id="{5BE1D7AB-8235-46A6-A6BA-E5899AA85515}"/>
              </a:ext>
            </a:extLst>
          </p:cNvPr>
          <p:cNvPicPr>
            <a:picLocks noGrp="1" noChangeAspect="1"/>
          </p:cNvPicPr>
          <p:nvPr>
            <p:ph type="pic" sz="quarter" idx="11"/>
          </p:nvPr>
        </p:nvPicPr>
        <p:blipFill>
          <a:blip r:embed="rId4"/>
          <a:srcRect t="12434" b="12434"/>
          <a:stretch/>
        </p:blipFill>
        <p:spPr>
          <a:xfrm>
            <a:off x="449263" y="2363594"/>
            <a:ext cx="3449637" cy="1727200"/>
          </a:xfrm>
        </p:spPr>
      </p:pic>
      <p:pic>
        <p:nvPicPr>
          <p:cNvPr id="15" name="Picture Placeholder 14">
            <a:extLst>
              <a:ext uri="{FF2B5EF4-FFF2-40B4-BE49-F238E27FC236}">
                <a16:creationId xmlns:a16="http://schemas.microsoft.com/office/drawing/2014/main" id="{E84B3D0F-3DB2-4428-A683-C2C7CEEF407D}"/>
              </a:ext>
            </a:extLst>
          </p:cNvPr>
          <p:cNvPicPr>
            <a:picLocks noGrp="1" noChangeAspect="1"/>
          </p:cNvPicPr>
          <p:nvPr>
            <p:ph type="pic" sz="quarter" idx="12"/>
          </p:nvPr>
        </p:nvPicPr>
        <p:blipFill>
          <a:blip r:embed="rId3"/>
          <a:srcRect t="16629" b="16629"/>
          <a:stretch/>
        </p:blipFill>
        <p:spPr>
          <a:xfrm>
            <a:off x="449263" y="4260850"/>
            <a:ext cx="3449637" cy="1727200"/>
          </a:xfrm>
        </p:spPr>
      </p:pic>
      <p:sp>
        <p:nvSpPr>
          <p:cNvPr id="4" name="Arrow: Right 3">
            <a:extLst>
              <a:ext uri="{FF2B5EF4-FFF2-40B4-BE49-F238E27FC236}">
                <a16:creationId xmlns:a16="http://schemas.microsoft.com/office/drawing/2014/main" id="{B5F2DCFA-3BC2-139C-C242-EDA1C0298364}"/>
              </a:ext>
            </a:extLst>
          </p:cNvPr>
          <p:cNvSpPr/>
          <p:nvPr/>
        </p:nvSpPr>
        <p:spPr>
          <a:xfrm>
            <a:off x="6096000" y="4569669"/>
            <a:ext cx="2967135" cy="755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7F98D9-7DA7-D8A5-F1C9-08C81328FE41}"/>
              </a:ext>
            </a:extLst>
          </p:cNvPr>
          <p:cNvSpPr txBox="1"/>
          <p:nvPr/>
        </p:nvSpPr>
        <p:spPr>
          <a:xfrm>
            <a:off x="450850" y="6410325"/>
            <a:ext cx="5429250" cy="415498"/>
          </a:xfrm>
          <a:prstGeom prst="rect">
            <a:avLst/>
          </a:prstGeom>
          <a:noFill/>
        </p:spPr>
        <p:txBody>
          <a:bodyPr wrap="square" rtlCol="0">
            <a:spAutoFit/>
          </a:bodyPr>
          <a:lstStyle/>
          <a:p>
            <a:r>
              <a:rPr lang="en-US" sz="1050" dirty="0"/>
              <a:t>https://commons.wikimedia.org/wiki/File:Gerard_van_Honthorst_-_King_David_Playing_the_Harp_-_Google_Art_Project.jpg</a:t>
            </a:r>
          </a:p>
        </p:txBody>
      </p:sp>
    </p:spTree>
    <p:extLst>
      <p:ext uri="{BB962C8B-B14F-4D97-AF65-F5344CB8AC3E}">
        <p14:creationId xmlns:p14="http://schemas.microsoft.com/office/powerpoint/2010/main" val="3109663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08C076-77CC-433E-AFC7-2562453C5E51}"/>
              </a:ext>
            </a:extLst>
          </p:cNvPr>
          <p:cNvSpPr>
            <a:spLocks noGrp="1"/>
          </p:cNvSpPr>
          <p:nvPr>
            <p:ph type="title"/>
          </p:nvPr>
        </p:nvSpPr>
        <p:spPr>
          <a:xfrm>
            <a:off x="448056" y="388800"/>
            <a:ext cx="2854800" cy="5965200"/>
          </a:xfrm>
        </p:spPr>
        <p:txBody>
          <a:bodyPr/>
          <a:lstStyle/>
          <a:p>
            <a:r>
              <a:rPr lang="en-US" dirty="0"/>
              <a:t>Psalm 51</a:t>
            </a:r>
          </a:p>
        </p:txBody>
      </p:sp>
      <p:graphicFrame>
        <p:nvGraphicFramePr>
          <p:cNvPr id="16" name="Content Placeholder 3" descr="Timeline Placeholder">
            <a:extLst>
              <a:ext uri="{FF2B5EF4-FFF2-40B4-BE49-F238E27FC236}">
                <a16:creationId xmlns:a16="http://schemas.microsoft.com/office/drawing/2014/main" id="{7DE338FC-CFF5-4AFF-96C0-F078FA4FF340}"/>
              </a:ext>
            </a:extLst>
          </p:cNvPr>
          <p:cNvGraphicFramePr>
            <a:graphicFrameLocks noGrp="1"/>
          </p:cNvGraphicFramePr>
          <p:nvPr>
            <p:ph sz="quarter" idx="11"/>
            <p:extLst>
              <p:ext uri="{D42A27DB-BD31-4B8C-83A1-F6EECF244321}">
                <p14:modId xmlns:p14="http://schemas.microsoft.com/office/powerpoint/2010/main" val="3760421809"/>
              </p:ext>
            </p:extLst>
          </p:nvPr>
        </p:nvGraphicFramePr>
        <p:xfrm>
          <a:off x="4171950" y="555625"/>
          <a:ext cx="6923088" cy="574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Date Placeholder 10">
            <a:extLst>
              <a:ext uri="{FF2B5EF4-FFF2-40B4-BE49-F238E27FC236}">
                <a16:creationId xmlns:a16="http://schemas.microsoft.com/office/drawing/2014/main" id="{A92A30DD-9E5A-44E7-92BF-C66E56BAFA69}"/>
              </a:ext>
            </a:extLst>
          </p:cNvPr>
          <p:cNvSpPr>
            <a:spLocks noGrp="1"/>
          </p:cNvSpPr>
          <p:nvPr>
            <p:ph type="dt" sz="half" idx="2"/>
          </p:nvPr>
        </p:nvSpPr>
        <p:spPr>
          <a:xfrm rot="5400000">
            <a:off x="10299675" y="1584976"/>
            <a:ext cx="2772000" cy="502920"/>
          </a:xfrm>
        </p:spPr>
        <p:txBody>
          <a:bodyPr/>
          <a:lstStyle/>
          <a:p>
            <a:r>
              <a:rPr lang="en-US" dirty="0"/>
              <a:t>X</a:t>
            </a:r>
          </a:p>
        </p:txBody>
      </p:sp>
      <p:sp>
        <p:nvSpPr>
          <p:cNvPr id="12" name="Footer Placeholder 11">
            <a:extLst>
              <a:ext uri="{FF2B5EF4-FFF2-40B4-BE49-F238E27FC236}">
                <a16:creationId xmlns:a16="http://schemas.microsoft.com/office/drawing/2014/main" id="{12865258-5F73-4162-A312-B57A472C5317}"/>
              </a:ext>
            </a:extLst>
          </p:cNvPr>
          <p:cNvSpPr>
            <a:spLocks noGrp="1"/>
          </p:cNvSpPr>
          <p:nvPr>
            <p:ph type="ftr" sz="quarter" idx="3"/>
          </p:nvPr>
        </p:nvSpPr>
        <p:spPr>
          <a:xfrm rot="5400000">
            <a:off x="10216875" y="4439775"/>
            <a:ext cx="2937600" cy="502920"/>
          </a:xfrm>
        </p:spPr>
        <p:txBody>
          <a:bodyPr/>
          <a:lstStyle/>
          <a:p>
            <a:endParaRPr lang="en-US" dirty="0"/>
          </a:p>
        </p:txBody>
      </p:sp>
      <p:sp>
        <p:nvSpPr>
          <p:cNvPr id="13" name="Slide Number Placeholder 12">
            <a:extLst>
              <a:ext uri="{FF2B5EF4-FFF2-40B4-BE49-F238E27FC236}">
                <a16:creationId xmlns:a16="http://schemas.microsoft.com/office/drawing/2014/main" id="{28495266-577B-44EF-B157-3D0A14948591}"/>
              </a:ext>
            </a:extLst>
          </p:cNvPr>
          <p:cNvSpPr>
            <a:spLocks noGrp="1"/>
          </p:cNvSpPr>
          <p:nvPr>
            <p:ph type="sldNum" sz="quarter" idx="4"/>
          </p:nvPr>
        </p:nvSpPr>
        <p:spPr>
          <a:xfrm>
            <a:off x="11241025" y="6153912"/>
            <a:ext cx="502920" cy="502920"/>
          </a:xfrm>
        </p:spPr>
        <p:txBody>
          <a:bodyPr/>
          <a:lstStyle/>
          <a:p>
            <a:endParaRPr lang="en-US" dirty="0"/>
          </a:p>
        </p:txBody>
      </p:sp>
    </p:spTree>
    <p:extLst>
      <p:ext uri="{BB962C8B-B14F-4D97-AF65-F5344CB8AC3E}">
        <p14:creationId xmlns:p14="http://schemas.microsoft.com/office/powerpoint/2010/main" val="1384084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a:extLst>
              <a:ext uri="{FF2B5EF4-FFF2-40B4-BE49-F238E27FC236}">
                <a16:creationId xmlns:a16="http://schemas.microsoft.com/office/drawing/2014/main" id="{65BC3B0D-8477-47EF-9CDE-80CB09FA7F8E}"/>
              </a:ext>
            </a:extLst>
          </p:cNvPr>
          <p:cNvSpPr>
            <a:spLocks noGrp="1"/>
          </p:cNvSpPr>
          <p:nvPr>
            <p:ph type="title"/>
          </p:nvPr>
        </p:nvSpPr>
        <p:spPr>
          <a:xfrm>
            <a:off x="448055" y="662400"/>
            <a:ext cx="7376733" cy="1664202"/>
          </a:xfrm>
        </p:spPr>
        <p:txBody>
          <a:bodyPr vert="horz" lIns="0" tIns="0" rIns="0" bIns="0" rtlCol="0" anchor="ctr">
            <a:noAutofit/>
          </a:bodyPr>
          <a:lstStyle/>
          <a:p>
            <a:pPr algn="l">
              <a:lnSpc>
                <a:spcPct val="90000"/>
              </a:lnSpc>
              <a:spcBef>
                <a:spcPct val="0"/>
              </a:spcBef>
            </a:pPr>
            <a:r>
              <a:rPr lang="en-US" sz="2800" b="1" dirty="0">
                <a:solidFill>
                  <a:schemeClr val="tx2"/>
                </a:solidFill>
              </a:rPr>
              <a:t>Psalm 51   To the chief Musician, A Psalm of David, when Nathan the prophet came unto him, after he had gone in to Bathsheba</a:t>
            </a:r>
          </a:p>
        </p:txBody>
      </p:sp>
      <p:cxnSp>
        <p:nvCxnSpPr>
          <p:cNvPr id="50" name="Straight Connector 49">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a:blip r:embed="rId2"/>
          <a:srcRect t="17473" b="17473"/>
          <a:stretch/>
        </p:blipFill>
        <p:spPr>
          <a:xfrm>
            <a:off x="8256588" y="2573546"/>
            <a:ext cx="3492000" cy="1703765"/>
          </a:xfrm>
          <a:prstGeom prst="rect">
            <a:avLst/>
          </a:prstGeom>
        </p:spPr>
      </p:pic>
      <p:sp>
        <p:nvSpPr>
          <p:cNvPr id="13" name="Footer Placeholder 12">
            <a:extLst>
              <a:ext uri="{FF2B5EF4-FFF2-40B4-BE49-F238E27FC236}">
                <a16:creationId xmlns:a16="http://schemas.microsoft.com/office/drawing/2014/main" id="{5802BA01-12A8-4F77-9864-AD50C0087DA1}"/>
              </a:ext>
            </a:extLst>
          </p:cNvPr>
          <p:cNvSpPr>
            <a:spLocks noGrp="1"/>
          </p:cNvSpPr>
          <p:nvPr>
            <p:ph type="ftr" sz="quarter" idx="11"/>
          </p:nvPr>
        </p:nvSpPr>
        <p:spPr>
          <a:xfrm>
            <a:off x="4370832" y="6153912"/>
            <a:ext cx="5397056" cy="502920"/>
          </a:xfrm>
        </p:spPr>
        <p:txBody>
          <a:bodyPr vert="horz" lIns="0" tIns="0" rIns="91440" bIns="0" rtlCol="0" anchor="ctr">
            <a:normAutofit/>
          </a:bodyPr>
          <a:lstStyle/>
          <a:p>
            <a:pPr>
              <a:spcAft>
                <a:spcPts val="600"/>
              </a:spcAft>
            </a:pPr>
            <a:r>
              <a:rPr lang="en-US" dirty="0"/>
              <a:t>https://commons.wikimedia.org/wiki/File:Gerard_van_Honthorst_-_King_David_Playing_the_Harp_-_Google_Art_Project.jpg</a:t>
            </a:r>
          </a:p>
        </p:txBody>
      </p:sp>
      <p:sp>
        <p:nvSpPr>
          <p:cNvPr id="2" name="TextBox 1">
            <a:extLst>
              <a:ext uri="{FF2B5EF4-FFF2-40B4-BE49-F238E27FC236}">
                <a16:creationId xmlns:a16="http://schemas.microsoft.com/office/drawing/2014/main" id="{F237BEA8-E36E-6148-75A2-C42B0E66D00F}"/>
              </a:ext>
            </a:extLst>
          </p:cNvPr>
          <p:cNvSpPr txBox="1"/>
          <p:nvPr/>
        </p:nvSpPr>
        <p:spPr>
          <a:xfrm>
            <a:off x="363894" y="2573546"/>
            <a:ext cx="7712634" cy="2677656"/>
          </a:xfrm>
          <a:prstGeom prst="rect">
            <a:avLst/>
          </a:prstGeom>
          <a:noFill/>
        </p:spPr>
        <p:txBody>
          <a:bodyPr wrap="square" rtlCol="0">
            <a:spAutoFit/>
          </a:bodyPr>
          <a:lstStyle/>
          <a:p>
            <a:endParaRPr lang="en-US" sz="2400" dirty="0"/>
          </a:p>
          <a:p>
            <a:r>
              <a:rPr lang="en-US" sz="2400" dirty="0"/>
              <a:t>Have mercy upon me, O God, according to thy lovingkindness: according unto the multitude of thy tender mercies blot out my transgressions.</a:t>
            </a:r>
          </a:p>
          <a:p>
            <a:r>
              <a:rPr lang="en-US" sz="2400" dirty="0"/>
              <a:t>Wash me </a:t>
            </a:r>
            <a:r>
              <a:rPr lang="en-US" sz="2400" dirty="0" err="1"/>
              <a:t>throughly</a:t>
            </a:r>
            <a:r>
              <a:rPr lang="en-US" sz="2400" dirty="0"/>
              <a:t> from mine iniquity, and cleanse me from my sin. For I acknowledge my transgressions: and my sin is ever before me.</a:t>
            </a:r>
          </a:p>
        </p:txBody>
      </p:sp>
    </p:spTree>
    <p:extLst>
      <p:ext uri="{BB962C8B-B14F-4D97-AF65-F5344CB8AC3E}">
        <p14:creationId xmlns:p14="http://schemas.microsoft.com/office/powerpoint/2010/main" val="1498757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a:blip r:embed="rId2"/>
          <a:srcRect t="17473" b="17473"/>
          <a:stretch/>
        </p:blipFill>
        <p:spPr>
          <a:xfrm>
            <a:off x="8256588" y="2573546"/>
            <a:ext cx="3492000" cy="1703765"/>
          </a:xfrm>
          <a:prstGeom prst="rect">
            <a:avLst/>
          </a:prstGeom>
        </p:spPr>
      </p:pic>
      <p:sp>
        <p:nvSpPr>
          <p:cNvPr id="13" name="Footer Placeholder 12">
            <a:extLst>
              <a:ext uri="{FF2B5EF4-FFF2-40B4-BE49-F238E27FC236}">
                <a16:creationId xmlns:a16="http://schemas.microsoft.com/office/drawing/2014/main" id="{5802BA01-12A8-4F77-9864-AD50C0087DA1}"/>
              </a:ext>
            </a:extLst>
          </p:cNvPr>
          <p:cNvSpPr>
            <a:spLocks noGrp="1"/>
          </p:cNvSpPr>
          <p:nvPr>
            <p:ph type="ftr" sz="quarter" idx="11"/>
          </p:nvPr>
        </p:nvSpPr>
        <p:spPr>
          <a:xfrm>
            <a:off x="4370832" y="6153912"/>
            <a:ext cx="5397056" cy="502920"/>
          </a:xfrm>
        </p:spPr>
        <p:txBody>
          <a:bodyPr vert="horz" lIns="0" tIns="0" rIns="91440" bIns="0" rtlCol="0" anchor="ctr">
            <a:normAutofit/>
          </a:bodyPr>
          <a:lstStyle/>
          <a:p>
            <a:pPr>
              <a:spcAft>
                <a:spcPts val="600"/>
              </a:spcAft>
            </a:pPr>
            <a:r>
              <a:rPr lang="en-US" dirty="0"/>
              <a:t>https://commons.wikimedia.org/wiki/File:Gerard_van_Honthorst_-_King_David_Playing_the_Harp_-_Google_Art_Project.jpg</a:t>
            </a:r>
          </a:p>
        </p:txBody>
      </p:sp>
      <p:sp>
        <p:nvSpPr>
          <p:cNvPr id="2" name="TextBox 1">
            <a:extLst>
              <a:ext uri="{FF2B5EF4-FFF2-40B4-BE49-F238E27FC236}">
                <a16:creationId xmlns:a16="http://schemas.microsoft.com/office/drawing/2014/main" id="{F237BEA8-E36E-6148-75A2-C42B0E66D00F}"/>
              </a:ext>
            </a:extLst>
          </p:cNvPr>
          <p:cNvSpPr txBox="1"/>
          <p:nvPr/>
        </p:nvSpPr>
        <p:spPr>
          <a:xfrm>
            <a:off x="354563" y="900001"/>
            <a:ext cx="7203233" cy="3785652"/>
          </a:xfrm>
          <a:prstGeom prst="rect">
            <a:avLst/>
          </a:prstGeom>
          <a:noFill/>
        </p:spPr>
        <p:txBody>
          <a:bodyPr wrap="square" rtlCol="0">
            <a:spAutoFit/>
          </a:bodyPr>
          <a:lstStyle/>
          <a:p>
            <a:r>
              <a:rPr lang="en-US" sz="2400" dirty="0"/>
              <a:t>Against thee, thee only, have I sinned, and done this evil in thy sight: that thou </a:t>
            </a:r>
            <a:r>
              <a:rPr lang="en-US" sz="2400" dirty="0" err="1"/>
              <a:t>mightest</a:t>
            </a:r>
            <a:r>
              <a:rPr lang="en-US" sz="2400" dirty="0"/>
              <a:t> be justified when thou </a:t>
            </a:r>
            <a:r>
              <a:rPr lang="en-US" sz="2400" dirty="0" err="1"/>
              <a:t>speakest</a:t>
            </a:r>
            <a:r>
              <a:rPr lang="en-US" sz="2400" dirty="0"/>
              <a:t>, and be clear when thou </a:t>
            </a:r>
            <a:r>
              <a:rPr lang="en-US" sz="2400" dirty="0" err="1"/>
              <a:t>judgest</a:t>
            </a:r>
            <a:r>
              <a:rPr lang="en-US" sz="2400" dirty="0"/>
              <a:t>. Behold, I was </a:t>
            </a:r>
            <a:r>
              <a:rPr lang="en-US" sz="2400" dirty="0" err="1"/>
              <a:t>shapen</a:t>
            </a:r>
            <a:r>
              <a:rPr lang="en-US" sz="2400" dirty="0"/>
              <a:t> in iniquity; and in sin did my mother conceive me.</a:t>
            </a:r>
          </a:p>
          <a:p>
            <a:r>
              <a:rPr lang="en-US" sz="2400" dirty="0"/>
              <a:t>Behold, thou </a:t>
            </a:r>
            <a:r>
              <a:rPr lang="en-US" sz="2400" dirty="0" err="1"/>
              <a:t>desirest</a:t>
            </a:r>
            <a:r>
              <a:rPr lang="en-US" sz="2400" dirty="0"/>
              <a:t> truth in the inward parts: and in the hidden part thou shalt make me to know wisdom. Purge me with hyssop, and I shall be clean: wash me, and I shall be whiter than snow.</a:t>
            </a:r>
          </a:p>
        </p:txBody>
      </p:sp>
      <p:sp>
        <p:nvSpPr>
          <p:cNvPr id="4" name="Title 3">
            <a:extLst>
              <a:ext uri="{FF2B5EF4-FFF2-40B4-BE49-F238E27FC236}">
                <a16:creationId xmlns:a16="http://schemas.microsoft.com/office/drawing/2014/main" id="{2ABD5AAA-45ED-D8FB-37ED-79740DF2C246}"/>
              </a:ext>
            </a:extLst>
          </p:cNvPr>
          <p:cNvSpPr>
            <a:spLocks noGrp="1"/>
          </p:cNvSpPr>
          <p:nvPr>
            <p:ph type="title"/>
          </p:nvPr>
        </p:nvSpPr>
        <p:spPr>
          <a:xfrm>
            <a:off x="7884367" y="388800"/>
            <a:ext cx="3865672" cy="4293732"/>
          </a:xfrm>
        </p:spPr>
        <p:txBody>
          <a:bodyPr/>
          <a:lstStyle/>
          <a:p>
            <a:endParaRPr lang="en-US" dirty="0"/>
          </a:p>
        </p:txBody>
      </p:sp>
    </p:spTree>
    <p:extLst>
      <p:ext uri="{BB962C8B-B14F-4D97-AF65-F5344CB8AC3E}">
        <p14:creationId xmlns:p14="http://schemas.microsoft.com/office/powerpoint/2010/main" val="1599885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a:blip r:embed="rId2"/>
          <a:srcRect t="17473" b="17473"/>
          <a:stretch/>
        </p:blipFill>
        <p:spPr>
          <a:xfrm>
            <a:off x="8256588" y="2573546"/>
            <a:ext cx="3492000" cy="1703765"/>
          </a:xfrm>
          <a:prstGeom prst="rect">
            <a:avLst/>
          </a:prstGeom>
        </p:spPr>
      </p:pic>
      <p:sp>
        <p:nvSpPr>
          <p:cNvPr id="13" name="Footer Placeholder 12">
            <a:extLst>
              <a:ext uri="{FF2B5EF4-FFF2-40B4-BE49-F238E27FC236}">
                <a16:creationId xmlns:a16="http://schemas.microsoft.com/office/drawing/2014/main" id="{5802BA01-12A8-4F77-9864-AD50C0087DA1}"/>
              </a:ext>
            </a:extLst>
          </p:cNvPr>
          <p:cNvSpPr>
            <a:spLocks noGrp="1"/>
          </p:cNvSpPr>
          <p:nvPr>
            <p:ph type="ftr" sz="quarter" idx="11"/>
          </p:nvPr>
        </p:nvSpPr>
        <p:spPr>
          <a:xfrm>
            <a:off x="4370832" y="6153912"/>
            <a:ext cx="5397056" cy="502920"/>
          </a:xfrm>
        </p:spPr>
        <p:txBody>
          <a:bodyPr vert="horz" lIns="0" tIns="0" rIns="91440" bIns="0" rtlCol="0" anchor="ctr">
            <a:normAutofit/>
          </a:bodyPr>
          <a:lstStyle/>
          <a:p>
            <a:pPr>
              <a:spcAft>
                <a:spcPts val="600"/>
              </a:spcAft>
            </a:pPr>
            <a:r>
              <a:rPr lang="en-US" dirty="0"/>
              <a:t>https://commons.wikimedia.org/wiki/File:Gerard_van_Honthorst_-_King_David_Playing_the_Harp_-_Google_Art_Project.jpg</a:t>
            </a:r>
          </a:p>
        </p:txBody>
      </p:sp>
      <p:sp>
        <p:nvSpPr>
          <p:cNvPr id="2" name="TextBox 1">
            <a:extLst>
              <a:ext uri="{FF2B5EF4-FFF2-40B4-BE49-F238E27FC236}">
                <a16:creationId xmlns:a16="http://schemas.microsoft.com/office/drawing/2014/main" id="{F237BEA8-E36E-6148-75A2-C42B0E66D00F}"/>
              </a:ext>
            </a:extLst>
          </p:cNvPr>
          <p:cNvSpPr txBox="1"/>
          <p:nvPr/>
        </p:nvSpPr>
        <p:spPr>
          <a:xfrm>
            <a:off x="354563" y="900001"/>
            <a:ext cx="7203233" cy="5262979"/>
          </a:xfrm>
          <a:prstGeom prst="rect">
            <a:avLst/>
          </a:prstGeom>
          <a:noFill/>
        </p:spPr>
        <p:txBody>
          <a:bodyPr wrap="square" rtlCol="0">
            <a:spAutoFit/>
          </a:bodyPr>
          <a:lstStyle/>
          <a:p>
            <a:r>
              <a:rPr lang="en-US" sz="2400" dirty="0"/>
              <a:t>Make me to hear joy and gladness; that the bones which thou hast broken may rejoice. Hide thy face from my sins, and blot out all mine iniquities. Create in me a clean heart, O God; and renew a right spirit within me. Cast me not away from thy presence; and take not thy holy spirit from me.</a:t>
            </a:r>
          </a:p>
          <a:p>
            <a:r>
              <a:rPr lang="en-US" sz="2400" dirty="0"/>
              <a:t>Restore unto me the joy of thy salvation; and uphold me with thy free spirit. Then will I teach transgressors thy ways; and sinners shall be converted unto thee. Deliver me from </a:t>
            </a:r>
            <a:r>
              <a:rPr lang="en-US" sz="2400" dirty="0" err="1"/>
              <a:t>bloodguiltiness</a:t>
            </a:r>
            <a:r>
              <a:rPr lang="en-US" sz="2400" dirty="0"/>
              <a:t>, O God, thou God of my salvation: and my tongue shall sing aloud of thy righteousness.</a:t>
            </a:r>
          </a:p>
        </p:txBody>
      </p:sp>
      <p:sp>
        <p:nvSpPr>
          <p:cNvPr id="4" name="Title 3">
            <a:extLst>
              <a:ext uri="{FF2B5EF4-FFF2-40B4-BE49-F238E27FC236}">
                <a16:creationId xmlns:a16="http://schemas.microsoft.com/office/drawing/2014/main" id="{2ABD5AAA-45ED-D8FB-37ED-79740DF2C246}"/>
              </a:ext>
            </a:extLst>
          </p:cNvPr>
          <p:cNvSpPr>
            <a:spLocks noGrp="1"/>
          </p:cNvSpPr>
          <p:nvPr>
            <p:ph type="title"/>
          </p:nvPr>
        </p:nvSpPr>
        <p:spPr>
          <a:xfrm>
            <a:off x="7884367" y="388800"/>
            <a:ext cx="3865672" cy="4293732"/>
          </a:xfrm>
        </p:spPr>
        <p:txBody>
          <a:bodyPr/>
          <a:lstStyle/>
          <a:p>
            <a:endParaRPr lang="en-US" dirty="0"/>
          </a:p>
        </p:txBody>
      </p:sp>
    </p:spTree>
    <p:extLst>
      <p:ext uri="{BB962C8B-B14F-4D97-AF65-F5344CB8AC3E}">
        <p14:creationId xmlns:p14="http://schemas.microsoft.com/office/powerpoint/2010/main" val="1706967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a:blip r:embed="rId2"/>
          <a:srcRect t="17473" b="17473"/>
          <a:stretch/>
        </p:blipFill>
        <p:spPr>
          <a:xfrm>
            <a:off x="8256588" y="2573546"/>
            <a:ext cx="3492000" cy="1703765"/>
          </a:xfrm>
          <a:prstGeom prst="rect">
            <a:avLst/>
          </a:prstGeom>
        </p:spPr>
      </p:pic>
      <p:sp>
        <p:nvSpPr>
          <p:cNvPr id="13" name="Footer Placeholder 12">
            <a:extLst>
              <a:ext uri="{FF2B5EF4-FFF2-40B4-BE49-F238E27FC236}">
                <a16:creationId xmlns:a16="http://schemas.microsoft.com/office/drawing/2014/main" id="{5802BA01-12A8-4F77-9864-AD50C0087DA1}"/>
              </a:ext>
            </a:extLst>
          </p:cNvPr>
          <p:cNvSpPr>
            <a:spLocks noGrp="1"/>
          </p:cNvSpPr>
          <p:nvPr>
            <p:ph type="ftr" sz="quarter" idx="11"/>
          </p:nvPr>
        </p:nvSpPr>
        <p:spPr>
          <a:xfrm>
            <a:off x="4370832" y="6153912"/>
            <a:ext cx="5397056" cy="502920"/>
          </a:xfrm>
        </p:spPr>
        <p:txBody>
          <a:bodyPr vert="horz" lIns="0" tIns="0" rIns="91440" bIns="0" rtlCol="0" anchor="ctr">
            <a:normAutofit/>
          </a:bodyPr>
          <a:lstStyle/>
          <a:p>
            <a:pPr>
              <a:spcAft>
                <a:spcPts val="600"/>
              </a:spcAft>
            </a:pPr>
            <a:r>
              <a:rPr lang="en-US" dirty="0"/>
              <a:t>https://commons.wikimedia.org/wiki/File:Gerard_van_Honthorst_-_King_David_Playing_the_Harp_-_Google_Art_Project.jpg</a:t>
            </a:r>
          </a:p>
        </p:txBody>
      </p:sp>
      <p:sp>
        <p:nvSpPr>
          <p:cNvPr id="2" name="TextBox 1">
            <a:extLst>
              <a:ext uri="{FF2B5EF4-FFF2-40B4-BE49-F238E27FC236}">
                <a16:creationId xmlns:a16="http://schemas.microsoft.com/office/drawing/2014/main" id="{F237BEA8-E36E-6148-75A2-C42B0E66D00F}"/>
              </a:ext>
            </a:extLst>
          </p:cNvPr>
          <p:cNvSpPr txBox="1"/>
          <p:nvPr/>
        </p:nvSpPr>
        <p:spPr>
          <a:xfrm>
            <a:off x="354563" y="900001"/>
            <a:ext cx="7203233" cy="4154984"/>
          </a:xfrm>
          <a:prstGeom prst="rect">
            <a:avLst/>
          </a:prstGeom>
          <a:noFill/>
        </p:spPr>
        <p:txBody>
          <a:bodyPr wrap="square" rtlCol="0">
            <a:spAutoFit/>
          </a:bodyPr>
          <a:lstStyle/>
          <a:p>
            <a:r>
              <a:rPr lang="en-US" sz="2400" dirty="0"/>
              <a:t>O Lord, open thou my lips; and my mouth shall shew forth thy praise. For thou </a:t>
            </a:r>
            <a:r>
              <a:rPr lang="en-US" sz="2400" dirty="0" err="1"/>
              <a:t>desirest</a:t>
            </a:r>
            <a:r>
              <a:rPr lang="en-US" sz="2400" dirty="0"/>
              <a:t> not sacrifice; else would I give it: thou </a:t>
            </a:r>
            <a:r>
              <a:rPr lang="en-US" sz="2400" dirty="0" err="1"/>
              <a:t>delightest</a:t>
            </a:r>
            <a:r>
              <a:rPr lang="en-US" sz="2400" dirty="0"/>
              <a:t> not in burnt offering. The sacrifices of God are a broken spirit: a broken and a contrite heart, O God, thou wilt not despise.</a:t>
            </a:r>
          </a:p>
          <a:p>
            <a:r>
              <a:rPr lang="en-US" sz="2400" dirty="0"/>
              <a:t>Do good in thy good pleasure unto Zion: build thou the walls of Jerusalem. Then shalt thou be pleased with the sacrifices of righteousness, with burnt offering and whole burnt offering: then shall they offer bullocks upon thine altar.</a:t>
            </a:r>
          </a:p>
        </p:txBody>
      </p:sp>
      <p:sp>
        <p:nvSpPr>
          <p:cNvPr id="4" name="Title 3">
            <a:extLst>
              <a:ext uri="{FF2B5EF4-FFF2-40B4-BE49-F238E27FC236}">
                <a16:creationId xmlns:a16="http://schemas.microsoft.com/office/drawing/2014/main" id="{2ABD5AAA-45ED-D8FB-37ED-79740DF2C246}"/>
              </a:ext>
            </a:extLst>
          </p:cNvPr>
          <p:cNvSpPr>
            <a:spLocks noGrp="1"/>
          </p:cNvSpPr>
          <p:nvPr>
            <p:ph type="title"/>
          </p:nvPr>
        </p:nvSpPr>
        <p:spPr>
          <a:xfrm>
            <a:off x="7884367" y="388800"/>
            <a:ext cx="3865672" cy="4293732"/>
          </a:xfrm>
        </p:spPr>
        <p:txBody>
          <a:bodyPr/>
          <a:lstStyle/>
          <a:p>
            <a:endParaRPr lang="en-US" dirty="0"/>
          </a:p>
        </p:txBody>
      </p:sp>
    </p:spTree>
    <p:extLst>
      <p:ext uri="{BB962C8B-B14F-4D97-AF65-F5344CB8AC3E}">
        <p14:creationId xmlns:p14="http://schemas.microsoft.com/office/powerpoint/2010/main" val="3021113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9FBE607-D41F-B188-9FA6-CECE631CFD32}"/>
              </a:ext>
            </a:extLst>
          </p:cNvPr>
          <p:cNvSpPr>
            <a:spLocks noGrp="1"/>
          </p:cNvSpPr>
          <p:nvPr>
            <p:ph type="sldNum" sz="quarter" idx="12"/>
          </p:nvPr>
        </p:nvSpPr>
        <p:spPr/>
        <p:txBody>
          <a:bodyPr/>
          <a:lstStyle/>
          <a:p>
            <a:fld id="{0D309695-DEC3-40DA-9DF5-330280C9D0E8}" type="slidenum">
              <a:rPr lang="en-US" smtClean="0"/>
              <a:pPr/>
              <a:t>49</a:t>
            </a:fld>
            <a:endParaRPr lang="en-US" dirty="0"/>
          </a:p>
        </p:txBody>
      </p:sp>
      <p:sp>
        <p:nvSpPr>
          <p:cNvPr id="10" name="TextBox 9">
            <a:extLst>
              <a:ext uri="{FF2B5EF4-FFF2-40B4-BE49-F238E27FC236}">
                <a16:creationId xmlns:a16="http://schemas.microsoft.com/office/drawing/2014/main" id="{CE2EEF14-7AC1-66CB-4A8E-1D9BDA3413C3}"/>
              </a:ext>
            </a:extLst>
          </p:cNvPr>
          <p:cNvSpPr txBox="1"/>
          <p:nvPr/>
        </p:nvSpPr>
        <p:spPr>
          <a:xfrm>
            <a:off x="1010652" y="1441812"/>
            <a:ext cx="3982453" cy="5632311"/>
          </a:xfrm>
          <a:prstGeom prst="rect">
            <a:avLst/>
          </a:prstGeom>
          <a:noFill/>
        </p:spPr>
        <p:txBody>
          <a:bodyPr wrap="square">
            <a:spAutoFit/>
          </a:bodyPr>
          <a:lstStyle/>
          <a:p>
            <a:endParaRPr lang="en-US" dirty="0"/>
          </a:p>
          <a:p>
            <a:r>
              <a:rPr lang="en-US" dirty="0"/>
              <a:t>WE come, O God, to bow </a:t>
            </a:r>
          </a:p>
          <a:p>
            <a:r>
              <a:rPr lang="en-US" dirty="0"/>
              <a:t>Before Thy throne,</a:t>
            </a:r>
          </a:p>
          <a:p>
            <a:r>
              <a:rPr lang="en-US" dirty="0"/>
              <a:t>To pay our solemn vow</a:t>
            </a:r>
          </a:p>
          <a:p>
            <a:r>
              <a:rPr lang="en-US" dirty="0"/>
              <a:t>Through Thy dear Son.</a:t>
            </a:r>
          </a:p>
          <a:p>
            <a:r>
              <a:rPr lang="en-US" dirty="0"/>
              <a:t>He is our High Priest there,</a:t>
            </a:r>
          </a:p>
          <a:p>
            <a:r>
              <a:rPr lang="en-US" dirty="0"/>
              <a:t>To incense faithful prayer,</a:t>
            </a:r>
          </a:p>
          <a:p>
            <a:r>
              <a:rPr lang="en-US" dirty="0"/>
              <a:t>Hear, gracious Father, hear</a:t>
            </a:r>
          </a:p>
          <a:p>
            <a:r>
              <a:rPr lang="en-US" dirty="0"/>
              <a:t>His spirit's groan.</a:t>
            </a:r>
          </a:p>
          <a:p>
            <a:endParaRPr lang="en-US" dirty="0"/>
          </a:p>
          <a:p>
            <a:r>
              <a:rPr lang="en-US" dirty="0"/>
              <a:t>We lift our hearts to Thee,</a:t>
            </a:r>
          </a:p>
          <a:p>
            <a:r>
              <a:rPr lang="en-US" dirty="0"/>
              <a:t>Seeking for grace!</a:t>
            </a:r>
          </a:p>
          <a:p>
            <a:r>
              <a:rPr lang="en-US" dirty="0"/>
              <a:t>May we Thy goodness see</a:t>
            </a:r>
          </a:p>
          <a:p>
            <a:r>
              <a:rPr lang="en-US" dirty="0"/>
              <a:t>In Jesus' face.</a:t>
            </a:r>
          </a:p>
          <a:p>
            <a:r>
              <a:rPr lang="en-US" dirty="0"/>
              <a:t>Keep in Thy narrow way,</a:t>
            </a:r>
          </a:p>
          <a:p>
            <a:r>
              <a:rPr lang="en-US" dirty="0"/>
              <a:t>All who Thy word obey,</a:t>
            </a:r>
          </a:p>
          <a:p>
            <a:r>
              <a:rPr lang="en-US" dirty="0"/>
              <a:t>Lest from Thy paths they stray,</a:t>
            </a:r>
          </a:p>
          <a:p>
            <a:r>
              <a:rPr lang="en-US" dirty="0"/>
              <a:t>And lose the race.</a:t>
            </a:r>
          </a:p>
          <a:p>
            <a:endParaRPr lang="en-US" dirty="0"/>
          </a:p>
          <a:p>
            <a:endParaRPr lang="en-US" dirty="0"/>
          </a:p>
        </p:txBody>
      </p:sp>
      <p:sp>
        <p:nvSpPr>
          <p:cNvPr id="13" name="TextBox 12">
            <a:extLst>
              <a:ext uri="{FF2B5EF4-FFF2-40B4-BE49-F238E27FC236}">
                <a16:creationId xmlns:a16="http://schemas.microsoft.com/office/drawing/2014/main" id="{E5219BAA-2CAA-68D4-D68D-F343B5B90B9E}"/>
              </a:ext>
            </a:extLst>
          </p:cNvPr>
          <p:cNvSpPr txBox="1"/>
          <p:nvPr/>
        </p:nvSpPr>
        <p:spPr>
          <a:xfrm>
            <a:off x="1010652" y="918592"/>
            <a:ext cx="7772400" cy="523220"/>
          </a:xfrm>
          <a:prstGeom prst="rect">
            <a:avLst/>
          </a:prstGeom>
          <a:noFill/>
        </p:spPr>
        <p:txBody>
          <a:bodyPr wrap="square" rtlCol="0">
            <a:spAutoFit/>
          </a:bodyPr>
          <a:lstStyle/>
          <a:p>
            <a:r>
              <a:rPr lang="en-US" sz="2800" dirty="0">
                <a:latin typeface="Amasis MT Pro Medium" panose="02040604050005020304" pitchFamily="18" charset="0"/>
              </a:rPr>
              <a:t>Hymn 243BB / 174GB</a:t>
            </a:r>
          </a:p>
        </p:txBody>
      </p:sp>
      <p:sp>
        <p:nvSpPr>
          <p:cNvPr id="2" name="TextBox 1">
            <a:extLst>
              <a:ext uri="{FF2B5EF4-FFF2-40B4-BE49-F238E27FC236}">
                <a16:creationId xmlns:a16="http://schemas.microsoft.com/office/drawing/2014/main" id="{6195880F-03E9-3C77-DB7D-A4A2D902AA4D}"/>
              </a:ext>
            </a:extLst>
          </p:cNvPr>
          <p:cNvSpPr txBox="1"/>
          <p:nvPr/>
        </p:nvSpPr>
        <p:spPr>
          <a:xfrm>
            <a:off x="6244389" y="1323474"/>
            <a:ext cx="4379495" cy="5078313"/>
          </a:xfrm>
          <a:prstGeom prst="rect">
            <a:avLst/>
          </a:prstGeom>
          <a:noFill/>
        </p:spPr>
        <p:txBody>
          <a:bodyPr wrap="square" rtlCol="0">
            <a:spAutoFit/>
          </a:bodyPr>
          <a:lstStyle/>
          <a:p>
            <a:endParaRPr lang="en-US" dirty="0"/>
          </a:p>
          <a:p>
            <a:r>
              <a:rPr lang="en-US" dirty="0"/>
              <a:t>Satiate with truth and love</a:t>
            </a:r>
          </a:p>
          <a:p>
            <a:r>
              <a:rPr lang="en-US" dirty="0"/>
              <a:t>Our hungry souls,</a:t>
            </a:r>
          </a:p>
          <a:p>
            <a:r>
              <a:rPr lang="en-US" dirty="0"/>
              <a:t>Fill from Thy springs above</a:t>
            </a:r>
          </a:p>
          <a:p>
            <a:r>
              <a:rPr lang="en-US" dirty="0"/>
              <a:t>Thine altar bowls.</a:t>
            </a:r>
          </a:p>
          <a:p>
            <a:r>
              <a:rPr lang="en-US" dirty="0"/>
              <a:t>Into Thy pastures green,</a:t>
            </a:r>
          </a:p>
          <a:p>
            <a:r>
              <a:rPr lang="en-US" dirty="0"/>
              <a:t>By Thy still waters' sheen,</a:t>
            </a:r>
          </a:p>
          <a:p>
            <a:r>
              <a:rPr lang="en-US" dirty="0"/>
              <a:t>Thy flock, now washed and clean,</a:t>
            </a:r>
          </a:p>
          <a:p>
            <a:r>
              <a:rPr lang="en-US" dirty="0"/>
              <a:t>Gather in folds.</a:t>
            </a:r>
          </a:p>
          <a:p>
            <a:endParaRPr lang="en-US" dirty="0"/>
          </a:p>
          <a:p>
            <a:r>
              <a:rPr lang="en-US" dirty="0"/>
              <a:t>Hasten, O God, the hour,</a:t>
            </a:r>
          </a:p>
          <a:p>
            <a:r>
              <a:rPr lang="en-US" dirty="0"/>
              <a:t>When free from sin,</a:t>
            </a:r>
          </a:p>
          <a:p>
            <a:r>
              <a:rPr lang="en-US" dirty="0"/>
              <a:t>WE'LL RISE, THY SONS OF POWER,</a:t>
            </a:r>
          </a:p>
          <a:p>
            <a:r>
              <a:rPr lang="en-US" dirty="0"/>
              <a:t>GLORIOUS WITHIN.</a:t>
            </a:r>
          </a:p>
          <a:p>
            <a:r>
              <a:rPr lang="en-US" dirty="0"/>
              <a:t>AND, WITH THY CHRIST CONFEST,</a:t>
            </a:r>
          </a:p>
          <a:p>
            <a:r>
              <a:rPr lang="en-US" dirty="0"/>
              <a:t>BLESSING AND EVER BLEST,</a:t>
            </a:r>
          </a:p>
          <a:p>
            <a:r>
              <a:rPr lang="en-US" dirty="0"/>
              <a:t>RULE O'ER THE EARTH AT REST,</a:t>
            </a:r>
          </a:p>
          <a:p>
            <a:r>
              <a:rPr lang="en-US" dirty="0"/>
              <a:t>IN THE AMEN.</a:t>
            </a:r>
          </a:p>
        </p:txBody>
      </p:sp>
    </p:spTree>
    <p:extLst>
      <p:ext uri="{BB962C8B-B14F-4D97-AF65-F5344CB8AC3E}">
        <p14:creationId xmlns:p14="http://schemas.microsoft.com/office/powerpoint/2010/main" val="264637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74 Psalms Ascribed to David </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normAutofit/>
          </a:bodyPr>
          <a:lstStyle/>
          <a:p>
            <a:pPr lvl="0"/>
            <a:r>
              <a:rPr lang="en-US" i="1" dirty="0"/>
              <a:t>74 Psalms </a:t>
            </a:r>
            <a:r>
              <a:rPr lang="en-US" i="1" dirty="0">
                <a:solidFill>
                  <a:schemeClr val="tx1"/>
                </a:solidFill>
              </a:rPr>
              <a:t>Ascribed to David </a:t>
            </a:r>
            <a:endParaRPr lang="en-US" i="1" dirty="0"/>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1287987" y="3124940"/>
            <a:ext cx="4633419" cy="2636667"/>
          </a:xfrm>
        </p:spPr>
        <p:txBody>
          <a:bodyPr>
            <a:normAutofit/>
          </a:bodyPr>
          <a:lstStyle/>
          <a:p>
            <a:pPr marL="1944" lvl="0" indent="0">
              <a:buNone/>
            </a:pPr>
            <a:r>
              <a:rPr lang="en-US" sz="2000" dirty="0">
                <a:solidFill>
                  <a:srgbClr val="FFFFFF"/>
                </a:solidFill>
              </a:rPr>
              <a:t>28 Psalms, no superscription</a:t>
            </a:r>
          </a:p>
          <a:p>
            <a:pPr marL="1944" indent="0">
              <a:buNone/>
            </a:pPr>
            <a:r>
              <a:rPr lang="en-US" sz="2000" dirty="0">
                <a:solidFill>
                  <a:srgbClr val="FFFFFF"/>
                </a:solidFill>
              </a:rPr>
              <a:t>17 Psalms with superscription</a:t>
            </a:r>
          </a:p>
          <a:p>
            <a:pPr marL="1944" indent="0">
              <a:buNone/>
            </a:pPr>
            <a:r>
              <a:rPr lang="en-US" sz="2000" dirty="0">
                <a:solidFill>
                  <a:srgbClr val="FFFFFF"/>
                </a:solidFill>
              </a:rPr>
              <a:t>29 Psalms with musical instruction</a:t>
            </a:r>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normAutofit fontScale="92500" lnSpcReduction="10000"/>
          </a:bodyPr>
          <a:lstStyle/>
          <a:p>
            <a:r>
              <a:rPr lang="en-US" i="1" dirty="0"/>
              <a:t>76 Psalms </a:t>
            </a:r>
            <a:r>
              <a:rPr lang="en-US" i="1" dirty="0">
                <a:solidFill>
                  <a:srgbClr val="FFFFFF"/>
                </a:solidFill>
              </a:rPr>
              <a:t>with no, or varied attribution or superscription</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3124939"/>
            <a:ext cx="4633419" cy="2636667"/>
          </a:xfrm>
        </p:spPr>
        <p:txBody>
          <a:bodyPr/>
          <a:lstStyle/>
          <a:p>
            <a:pPr marL="1944" lvl="0" indent="0">
              <a:buNone/>
            </a:pPr>
            <a:r>
              <a:rPr lang="en-US" dirty="0">
                <a:solidFill>
                  <a:srgbClr val="FFFFFF"/>
                </a:solidFill>
              </a:rPr>
              <a:t>40 Psalms without ascription or superscription</a:t>
            </a:r>
          </a:p>
          <a:p>
            <a:pPr marL="1944" indent="0">
              <a:buNone/>
            </a:pPr>
            <a:r>
              <a:rPr lang="en-US" dirty="0">
                <a:solidFill>
                  <a:srgbClr val="FFFFFF"/>
                </a:solidFill>
              </a:rPr>
              <a:t>13 Psalms with ascription, including Sons of Korah, by Moses, etc.</a:t>
            </a:r>
          </a:p>
          <a:p>
            <a:pPr marL="1944" indent="0">
              <a:buNone/>
            </a:pPr>
            <a:r>
              <a:rPr lang="en-US" dirty="0">
                <a:solidFill>
                  <a:srgbClr val="FFFFFF"/>
                </a:solidFill>
              </a:rPr>
              <a:t>12 Psalms ascribed to Asaph</a:t>
            </a:r>
          </a:p>
          <a:p>
            <a:pPr marL="1944" indent="0">
              <a:buNone/>
            </a:pPr>
            <a:r>
              <a:rPr lang="en-US" dirty="0">
                <a:solidFill>
                  <a:srgbClr val="FFFFFF"/>
                </a:solidFill>
              </a:rPr>
              <a:t>11 Psalms titled “Songs of Degrees”</a:t>
            </a:r>
          </a:p>
          <a:p>
            <a:pPr marL="1944" indent="0">
              <a:buNone/>
            </a:pPr>
            <a:endParaRPr lang="en-US" dirty="0">
              <a:solidFill>
                <a:srgbClr val="FFFFFF"/>
              </a:solidFill>
            </a:endParaRPr>
          </a:p>
          <a:p>
            <a:pPr marL="1944" indent="0">
              <a:buNone/>
            </a:pPr>
            <a:endParaRPr lang="en-US" dirty="0">
              <a:solidFill>
                <a:srgbClr val="FFFFFF"/>
              </a:solidFill>
            </a:endParaRPr>
          </a:p>
          <a:p>
            <a:pPr marL="1944" indent="0">
              <a:buNone/>
            </a:pPr>
            <a:endParaRPr lang="en-US" dirty="0">
              <a:solidFill>
                <a:srgbClr val="FFFFFF"/>
              </a:solidFill>
            </a:endParaRPr>
          </a:p>
          <a:p>
            <a:endParaRPr lang="en-US" dirty="0">
              <a:solidFill>
                <a:srgbClr val="FFFFFF"/>
              </a:solidFill>
            </a:endParaRPr>
          </a:p>
          <a:p>
            <a:pPr>
              <a:buClr>
                <a:srgbClr val="FFFFFF"/>
              </a:buClr>
            </a:pPr>
            <a:endParaRPr lang="en-US" dirty="0">
              <a:solidFill>
                <a:srgbClr val="FFFFFF"/>
              </a:solidFill>
            </a:endParaRPr>
          </a:p>
          <a:p>
            <a:endParaRPr lang="en-US" dirty="0">
              <a:solidFill>
                <a:srgbClr val="FFFFFF"/>
              </a:solidFill>
            </a:endParaRPr>
          </a:p>
          <a:p>
            <a:endParaRPr lang="en-US" dirty="0">
              <a:solidFill>
                <a:srgbClr val="FFFFFF"/>
              </a:solidFill>
            </a:endParaRPr>
          </a:p>
          <a:p>
            <a:pPr>
              <a:buClr>
                <a:srgbClr val="FFFFFF"/>
              </a:buClr>
            </a:pPr>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5</a:t>
            </a:fld>
            <a:endParaRPr lang="en-US" dirty="0"/>
          </a:p>
        </p:txBody>
      </p:sp>
    </p:spTree>
    <p:extLst>
      <p:ext uri="{BB962C8B-B14F-4D97-AF65-F5344CB8AC3E}">
        <p14:creationId xmlns:p14="http://schemas.microsoft.com/office/powerpoint/2010/main" val="2180905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E57B-70F2-48DC-97F8-5B9633B2DBBB}"/>
              </a:ext>
            </a:extLst>
          </p:cNvPr>
          <p:cNvSpPr>
            <a:spLocks noGrp="1"/>
          </p:cNvSpPr>
          <p:nvPr>
            <p:ph type="ctrTitle"/>
          </p:nvPr>
        </p:nvSpPr>
        <p:spPr>
          <a:xfrm>
            <a:off x="4385412" y="448056"/>
            <a:ext cx="7355484" cy="3401568"/>
          </a:xfrm>
        </p:spPr>
        <p:txBody>
          <a:bodyPr/>
          <a:lstStyle/>
          <a:p>
            <a:r>
              <a:rPr lang="en-US" b="1" dirty="0"/>
              <a:t>More than </a:t>
            </a:r>
            <a:r>
              <a:rPr lang="en-US" dirty="0"/>
              <a:t>Allusions</a:t>
            </a:r>
          </a:p>
        </p:txBody>
      </p:sp>
      <p:sp>
        <p:nvSpPr>
          <p:cNvPr id="3" name="Subtitle 2">
            <a:extLst>
              <a:ext uri="{FF2B5EF4-FFF2-40B4-BE49-F238E27FC236}">
                <a16:creationId xmlns:a16="http://schemas.microsoft.com/office/drawing/2014/main" id="{983A0D81-3B78-42FD-8C85-E8216C7D13DF}"/>
              </a:ext>
            </a:extLst>
          </p:cNvPr>
          <p:cNvSpPr>
            <a:spLocks noGrp="1"/>
          </p:cNvSpPr>
          <p:nvPr>
            <p:ph type="subTitle" idx="1"/>
          </p:nvPr>
        </p:nvSpPr>
        <p:spPr>
          <a:xfrm>
            <a:off x="4282776" y="4506722"/>
            <a:ext cx="7355484" cy="1481328"/>
          </a:xfrm>
        </p:spPr>
        <p:txBody>
          <a:bodyPr/>
          <a:lstStyle/>
          <a:p>
            <a:r>
              <a:rPr lang="en-US" dirty="0"/>
              <a:t>Psalm 32                                          Romans 4</a:t>
            </a:r>
          </a:p>
        </p:txBody>
      </p:sp>
      <p:pic>
        <p:nvPicPr>
          <p:cNvPr id="16" name="Picture Placeholder 15">
            <a:extLst>
              <a:ext uri="{FF2B5EF4-FFF2-40B4-BE49-F238E27FC236}">
                <a16:creationId xmlns:a16="http://schemas.microsoft.com/office/drawing/2014/main" id="{47D7CD50-3D0D-4E37-A729-30A7E650983B}"/>
              </a:ext>
            </a:extLst>
          </p:cNvPr>
          <p:cNvPicPr>
            <a:picLocks noGrp="1" noChangeAspect="1"/>
          </p:cNvPicPr>
          <p:nvPr>
            <p:ph type="pic" sz="quarter" idx="10"/>
          </p:nvPr>
        </p:nvPicPr>
        <p:blipFill>
          <a:blip r:embed="rId3"/>
          <a:srcRect t="16629" b="16629"/>
          <a:stretch/>
        </p:blipFill>
        <p:spPr>
          <a:xfrm>
            <a:off x="449263" y="447675"/>
            <a:ext cx="3449637" cy="1727200"/>
          </a:xfrm>
        </p:spPr>
      </p:pic>
      <p:pic>
        <p:nvPicPr>
          <p:cNvPr id="14" name="Picture Placeholder 13">
            <a:extLst>
              <a:ext uri="{FF2B5EF4-FFF2-40B4-BE49-F238E27FC236}">
                <a16:creationId xmlns:a16="http://schemas.microsoft.com/office/drawing/2014/main" id="{5BE1D7AB-8235-46A6-A6BA-E5899AA85515}"/>
              </a:ext>
            </a:extLst>
          </p:cNvPr>
          <p:cNvPicPr>
            <a:picLocks noGrp="1" noChangeAspect="1"/>
          </p:cNvPicPr>
          <p:nvPr>
            <p:ph type="pic" sz="quarter" idx="11"/>
          </p:nvPr>
        </p:nvPicPr>
        <p:blipFill>
          <a:blip r:embed="rId4"/>
          <a:srcRect t="12434" b="12434"/>
          <a:stretch/>
        </p:blipFill>
        <p:spPr>
          <a:xfrm>
            <a:off x="449263" y="2363594"/>
            <a:ext cx="3449637" cy="1727200"/>
          </a:xfrm>
        </p:spPr>
      </p:pic>
      <p:pic>
        <p:nvPicPr>
          <p:cNvPr id="15" name="Picture Placeholder 14">
            <a:extLst>
              <a:ext uri="{FF2B5EF4-FFF2-40B4-BE49-F238E27FC236}">
                <a16:creationId xmlns:a16="http://schemas.microsoft.com/office/drawing/2014/main" id="{E84B3D0F-3DB2-4428-A683-C2C7CEEF407D}"/>
              </a:ext>
            </a:extLst>
          </p:cNvPr>
          <p:cNvPicPr>
            <a:picLocks noGrp="1" noChangeAspect="1"/>
          </p:cNvPicPr>
          <p:nvPr>
            <p:ph type="pic" sz="quarter" idx="12"/>
          </p:nvPr>
        </p:nvPicPr>
        <p:blipFill>
          <a:blip r:embed="rId3"/>
          <a:srcRect t="16629" b="16629"/>
          <a:stretch/>
        </p:blipFill>
        <p:spPr>
          <a:xfrm>
            <a:off x="449263" y="4260850"/>
            <a:ext cx="3449637" cy="1727200"/>
          </a:xfrm>
        </p:spPr>
      </p:pic>
      <p:sp>
        <p:nvSpPr>
          <p:cNvPr id="4" name="Arrow: Right 3">
            <a:extLst>
              <a:ext uri="{FF2B5EF4-FFF2-40B4-BE49-F238E27FC236}">
                <a16:creationId xmlns:a16="http://schemas.microsoft.com/office/drawing/2014/main" id="{B5F2DCFA-3BC2-139C-C242-EDA1C0298364}"/>
              </a:ext>
            </a:extLst>
          </p:cNvPr>
          <p:cNvSpPr/>
          <p:nvPr/>
        </p:nvSpPr>
        <p:spPr>
          <a:xfrm>
            <a:off x="5943599" y="4357397"/>
            <a:ext cx="2967135" cy="755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1316F4-7753-45DD-0510-0AABF9E1EF31}"/>
              </a:ext>
            </a:extLst>
          </p:cNvPr>
          <p:cNvSpPr txBox="1"/>
          <p:nvPr/>
        </p:nvSpPr>
        <p:spPr>
          <a:xfrm>
            <a:off x="450850" y="6410325"/>
            <a:ext cx="5429250" cy="415498"/>
          </a:xfrm>
          <a:prstGeom prst="rect">
            <a:avLst/>
          </a:prstGeom>
          <a:noFill/>
        </p:spPr>
        <p:txBody>
          <a:bodyPr wrap="square" rtlCol="0">
            <a:spAutoFit/>
          </a:bodyPr>
          <a:lstStyle/>
          <a:p>
            <a:r>
              <a:rPr lang="en-US" sz="1050" dirty="0"/>
              <a:t>https://commons.wikimedia.org/wiki/File:Gerard_van_Honthorst_-_King_David_Playing_the_Harp_-_Google_Art_Project.jpg</a:t>
            </a:r>
          </a:p>
        </p:txBody>
      </p:sp>
    </p:spTree>
    <p:extLst>
      <p:ext uri="{BB962C8B-B14F-4D97-AF65-F5344CB8AC3E}">
        <p14:creationId xmlns:p14="http://schemas.microsoft.com/office/powerpoint/2010/main" val="2089087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11300532" cy="986400"/>
          </a:xfrm>
        </p:spPr>
        <p:txBody>
          <a:bodyPr vert="horz" wrap="square" lIns="0" tIns="0" rIns="0" bIns="0" rtlCol="0" anchor="b">
            <a:normAutofit/>
          </a:bodyPr>
          <a:lstStyle/>
          <a:p>
            <a:r>
              <a:rPr lang="en-US" sz="6400" dirty="0"/>
              <a:t>Psalm 32</a:t>
            </a:r>
          </a:p>
        </p:txBody>
      </p:sp>
      <p:cxnSp>
        <p:nvCxnSpPr>
          <p:cNvPr id="24"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2432" r="2432"/>
          <a:stretch/>
        </p:blipFill>
        <p:spPr>
          <a:xfrm>
            <a:off x="242439" y="1910446"/>
            <a:ext cx="6014941" cy="4310739"/>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727724" y="1812003"/>
            <a:ext cx="5019076" cy="4409179"/>
          </a:xfrm>
        </p:spPr>
        <p:txBody>
          <a:bodyPr vert="horz" wrap="square" lIns="0" tIns="0" rIns="91440" bIns="0" rtlCol="0">
            <a:normAutofit/>
          </a:bodyPr>
          <a:lstStyle/>
          <a:p>
            <a:pPr marL="0">
              <a:lnSpc>
                <a:spcPct val="130000"/>
              </a:lnSpc>
            </a:pPr>
            <a:r>
              <a:rPr lang="en-US" sz="2000" dirty="0">
                <a:solidFill>
                  <a:srgbClr val="FFFFFF"/>
                </a:solidFill>
              </a:rPr>
              <a:t>A Psalm of David, </a:t>
            </a:r>
            <a:r>
              <a:rPr lang="en-US" sz="2000" dirty="0" err="1">
                <a:solidFill>
                  <a:srgbClr val="FFFFFF"/>
                </a:solidFill>
              </a:rPr>
              <a:t>Maschil</a:t>
            </a:r>
            <a:r>
              <a:rPr lang="en-US" sz="2000" dirty="0">
                <a:solidFill>
                  <a:srgbClr val="FFFFFF"/>
                </a:solidFill>
              </a:rPr>
              <a:t>. Blessed is he whose transgression is forgiven, whose sin is covered. Blessed is the man unto whom the LORD </a:t>
            </a:r>
            <a:r>
              <a:rPr lang="en-US" sz="2000" dirty="0" err="1">
                <a:solidFill>
                  <a:srgbClr val="FFFFFF"/>
                </a:solidFill>
              </a:rPr>
              <a:t>imputeth</a:t>
            </a:r>
            <a:r>
              <a:rPr lang="en-US" sz="2000" dirty="0">
                <a:solidFill>
                  <a:srgbClr val="FFFFFF"/>
                </a:solidFill>
              </a:rPr>
              <a:t> not iniquity, and in whose spirit there is no guile. When I kept silence, my bones waxed old through my roaring all the day long. For day and night thy hand was heavy upon me: my moisture is turned into the drought of summer. Selah.</a:t>
            </a:r>
          </a:p>
          <a:p>
            <a:pPr marL="0">
              <a:lnSpc>
                <a:spcPct val="130000"/>
              </a:lnSpc>
            </a:pPr>
            <a:endParaRPr lang="en-US" sz="1500"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dirty="0">
                <a:hlinkClick r:id="rId4"/>
              </a:rPr>
              <a:t>https://pixabay.com/photos/desert-drought-dehydrated-arid-279862/</a:t>
            </a:r>
            <a:r>
              <a:rPr lang="en-US" dirty="0"/>
              <a:t>    _Marion</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51</a:t>
            </a:fld>
            <a:endParaRPr lang="en-US"/>
          </a:p>
        </p:txBody>
      </p:sp>
    </p:spTree>
    <p:extLst>
      <p:ext uri="{BB962C8B-B14F-4D97-AF65-F5344CB8AC3E}">
        <p14:creationId xmlns:p14="http://schemas.microsoft.com/office/powerpoint/2010/main" val="97918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324231" y="86400"/>
            <a:ext cx="11300532" cy="986400"/>
          </a:xfrm>
        </p:spPr>
        <p:txBody>
          <a:bodyPr vert="horz" wrap="square" lIns="0" tIns="0" rIns="0" bIns="0" rtlCol="0" anchor="b">
            <a:normAutofit/>
          </a:bodyPr>
          <a:lstStyle/>
          <a:p>
            <a:r>
              <a:rPr lang="en-US" sz="5900" dirty="0"/>
              <a:t>Psalm 32</a:t>
            </a:r>
          </a:p>
        </p:txBody>
      </p:sp>
      <p:cxnSp>
        <p:nvCxnSpPr>
          <p:cNvPr id="27"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rotWithShape="1">
          <a:blip r:embed="rId3"/>
          <a:srcRect l="8837" r="8838" b="1"/>
          <a:stretch/>
        </p:blipFill>
        <p:spPr>
          <a:xfrm>
            <a:off x="449999" y="2059200"/>
            <a:ext cx="5430101" cy="3891600"/>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311900" y="1944000"/>
            <a:ext cx="5434900" cy="4006800"/>
          </a:xfrm>
        </p:spPr>
        <p:txBody>
          <a:bodyPr vert="horz" wrap="square" lIns="0" tIns="0" rIns="91440" bIns="0" rtlCol="0">
            <a:normAutofit fontScale="92500" lnSpcReduction="10000"/>
          </a:bodyPr>
          <a:lstStyle/>
          <a:p>
            <a:pPr marL="0">
              <a:lnSpc>
                <a:spcPct val="140000"/>
              </a:lnSpc>
            </a:pPr>
            <a:r>
              <a:rPr lang="en-US" i="1" dirty="0">
                <a:solidFill>
                  <a:srgbClr val="FFFFFF"/>
                </a:solidFill>
              </a:rPr>
              <a:t>I acknowledged my sin unto thee, and mine iniquity have I not hid. I said, I will confess my transgressions unto the LORD; and thou </a:t>
            </a:r>
            <a:r>
              <a:rPr lang="en-US" i="1" dirty="0" err="1">
                <a:solidFill>
                  <a:srgbClr val="FFFFFF"/>
                </a:solidFill>
              </a:rPr>
              <a:t>forgavest</a:t>
            </a:r>
            <a:r>
              <a:rPr lang="en-US" i="1" dirty="0">
                <a:solidFill>
                  <a:srgbClr val="FFFFFF"/>
                </a:solidFill>
              </a:rPr>
              <a:t> the iniquity of my sin.</a:t>
            </a:r>
          </a:p>
          <a:p>
            <a:pPr marL="0">
              <a:lnSpc>
                <a:spcPct val="140000"/>
              </a:lnSpc>
            </a:pPr>
            <a:r>
              <a:rPr lang="en-US" i="1" dirty="0">
                <a:solidFill>
                  <a:srgbClr val="FFFFFF"/>
                </a:solidFill>
              </a:rPr>
              <a:t>Selah.</a:t>
            </a:r>
          </a:p>
          <a:p>
            <a:pPr marL="0">
              <a:lnSpc>
                <a:spcPct val="140000"/>
              </a:lnSpc>
            </a:pPr>
            <a:r>
              <a:rPr lang="en-US" i="1" dirty="0">
                <a:solidFill>
                  <a:srgbClr val="FFFFFF"/>
                </a:solidFill>
              </a:rPr>
              <a:t>For this shall every one that is godly pray unto thee in a time when thou mayest be found: surely in the floods of great waters they shall not come nigh unto him. Thou art my hiding place; thou shalt preserve me from trouble; thou shalt compass me about with songs of deliverance.</a:t>
            </a:r>
          </a:p>
          <a:p>
            <a:pPr indent="-448056">
              <a:lnSpc>
                <a:spcPct val="140000"/>
              </a:lnSpc>
              <a:buFont typeface="Calibri Light" panose="020F0302020204030204" pitchFamily="34" charset="0"/>
              <a:buChar char="→"/>
            </a:pPr>
            <a:endParaRPr lang="en-US" dirty="0"/>
          </a:p>
          <a:p>
            <a:pPr indent="-448056">
              <a:lnSpc>
                <a:spcPct val="140000"/>
              </a:lnSpc>
              <a:buFont typeface="Calibri Light" panose="020F0302020204030204" pitchFamily="34" charset="0"/>
              <a:buChar char="→"/>
            </a:pPr>
            <a:endParaRPr lang="en-US"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i="1" dirty="0"/>
              <a:t> ray </a:t>
            </a:r>
            <a:r>
              <a:rPr lang="en-US" i="1" dirty="0" err="1"/>
              <a:t>bilcliff</a:t>
            </a:r>
            <a:r>
              <a:rPr lang="en-US" i="1" dirty="0"/>
              <a:t> </a:t>
            </a:r>
            <a:r>
              <a:rPr lang="en-US" i="1" dirty="0" err="1"/>
              <a:t>pexels</a:t>
            </a:r>
            <a:endParaRPr lang="en-US" dirty="0"/>
          </a:p>
          <a:p>
            <a:pPr>
              <a:spcAft>
                <a:spcPts val="600"/>
              </a:spcAft>
            </a:pPr>
            <a:endParaRPr lang="en-US"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52</a:t>
            </a:fld>
            <a:endParaRPr lang="en-US"/>
          </a:p>
        </p:txBody>
      </p:sp>
    </p:spTree>
    <p:extLst>
      <p:ext uri="{BB962C8B-B14F-4D97-AF65-F5344CB8AC3E}">
        <p14:creationId xmlns:p14="http://schemas.microsoft.com/office/powerpoint/2010/main" val="3497201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5" y="388800"/>
            <a:ext cx="9899593" cy="860400"/>
          </a:xfrm>
        </p:spPr>
        <p:txBody>
          <a:bodyPr>
            <a:normAutofit/>
          </a:bodyPr>
          <a:lstStyle/>
          <a:p>
            <a:r>
              <a:rPr lang="en-US" dirty="0"/>
              <a:t>Psalm 32</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529966" y="1869987"/>
            <a:ext cx="5432044" cy="4283925"/>
          </a:xfrm>
        </p:spPr>
        <p:txBody>
          <a:bodyPr>
            <a:normAutofit/>
          </a:bodyPr>
          <a:lstStyle/>
          <a:p>
            <a:r>
              <a:rPr lang="en-US" sz="2800" dirty="0">
                <a:solidFill>
                  <a:schemeClr val="tx2"/>
                </a:solidFill>
              </a:rPr>
              <a:t>I will instruct thee and teach thee in the way which thou shalt go: I will guide thee with mine eye. Be ye not as the horse, or as the mule, which have no understanding: whose mouth must be held in with bit and bridle, lest they come near unto thee.</a:t>
            </a:r>
          </a:p>
          <a:p>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17103" r="17103"/>
          <a:stretch/>
        </p:blipFill>
        <p:spPr>
          <a:xfrm>
            <a:off x="6238485" y="1624693"/>
            <a:ext cx="4471721" cy="4529219"/>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err="1"/>
              <a:t>Rebeccas</a:t>
            </a:r>
            <a:r>
              <a:rPr lang="en-US" dirty="0"/>
              <a:t> pictures </a:t>
            </a:r>
            <a:r>
              <a:rPr lang="en-US" dirty="0" err="1"/>
              <a:t>Pixabay</a:t>
            </a:r>
            <a:endParaRPr lang="en-US"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53</a:t>
            </a:fld>
            <a:endParaRPr lang="en-US" dirty="0"/>
          </a:p>
        </p:txBody>
      </p:sp>
    </p:spTree>
    <p:extLst>
      <p:ext uri="{BB962C8B-B14F-4D97-AF65-F5344CB8AC3E}">
        <p14:creationId xmlns:p14="http://schemas.microsoft.com/office/powerpoint/2010/main" val="347573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96C43541-2260-450F-94FF-322B705D7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324231" y="86400"/>
            <a:ext cx="11300532" cy="986400"/>
          </a:xfrm>
        </p:spPr>
        <p:txBody>
          <a:bodyPr vert="horz" wrap="square" lIns="0" tIns="0" rIns="0" bIns="0" rtlCol="0" anchor="b">
            <a:normAutofit/>
          </a:bodyPr>
          <a:lstStyle/>
          <a:p>
            <a:r>
              <a:rPr lang="en-US" sz="5900" dirty="0"/>
              <a:t>Psalm 32</a:t>
            </a:r>
          </a:p>
        </p:txBody>
      </p:sp>
      <p:cxnSp>
        <p:nvCxnSpPr>
          <p:cNvPr id="27" name="Straight Connector 23">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3507" r="3507"/>
          <a:stretch/>
        </p:blipFill>
        <p:spPr>
          <a:xfrm>
            <a:off x="449999" y="2059200"/>
            <a:ext cx="5430101" cy="3891600"/>
          </a:xfrm>
          <a:prstGeom prst="rect">
            <a:avLst/>
          </a:prstGeom>
        </p:spPr>
      </p:pic>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6311900" y="1944000"/>
            <a:ext cx="5434900" cy="4006800"/>
          </a:xfrm>
        </p:spPr>
        <p:txBody>
          <a:bodyPr vert="horz" wrap="square" lIns="0" tIns="0" rIns="91440" bIns="0" rtlCol="0">
            <a:normAutofit/>
          </a:bodyPr>
          <a:lstStyle/>
          <a:p>
            <a:pPr marL="0">
              <a:lnSpc>
                <a:spcPct val="140000"/>
              </a:lnSpc>
            </a:pPr>
            <a:r>
              <a:rPr lang="en-US" sz="2400" i="1" dirty="0">
                <a:solidFill>
                  <a:srgbClr val="FFFFFF"/>
                </a:solidFill>
              </a:rPr>
              <a:t>Many sorrows shall be to the wicked: but he that </a:t>
            </a:r>
            <a:r>
              <a:rPr lang="en-US" sz="2400" i="1" dirty="0" err="1">
                <a:solidFill>
                  <a:srgbClr val="FFFFFF"/>
                </a:solidFill>
              </a:rPr>
              <a:t>trusteth</a:t>
            </a:r>
            <a:r>
              <a:rPr lang="en-US" sz="2400" i="1" dirty="0">
                <a:solidFill>
                  <a:srgbClr val="FFFFFF"/>
                </a:solidFill>
              </a:rPr>
              <a:t> in the LORD, mercy shall compass him about. Be glad in the LORD, and rejoice, ye righteous: and shout for joy, all ye that are upright in heart.</a:t>
            </a:r>
            <a:endParaRPr lang="en-US" sz="2400" dirty="0"/>
          </a:p>
          <a:p>
            <a:pPr indent="-448056">
              <a:lnSpc>
                <a:spcPct val="140000"/>
              </a:lnSpc>
              <a:buFont typeface="Calibri Light" panose="020F0302020204030204" pitchFamily="34" charset="0"/>
              <a:buChar char="→"/>
            </a:pPr>
            <a:endParaRPr lang="en-US" dirty="0"/>
          </a:p>
        </p:txBody>
      </p:sp>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vert="horz" lIns="0" tIns="0" rIns="91440" bIns="0" rtlCol="0" anchor="ctr">
            <a:normAutofit/>
          </a:bodyPr>
          <a:lstStyle/>
          <a:p>
            <a:pPr>
              <a:spcAft>
                <a:spcPts val="600"/>
              </a:spcAft>
            </a:pPr>
            <a:r>
              <a:rPr lang="en-US" i="1" dirty="0"/>
              <a:t> ray </a:t>
            </a:r>
            <a:r>
              <a:rPr lang="en-US" i="1" dirty="0" err="1"/>
              <a:t>bilcliff</a:t>
            </a:r>
            <a:r>
              <a:rPr lang="en-US" i="1" dirty="0"/>
              <a:t> </a:t>
            </a:r>
            <a:r>
              <a:rPr lang="en-US" i="1" dirty="0" err="1"/>
              <a:t>pexels</a:t>
            </a:r>
            <a:endParaRPr lang="en-US" dirty="0"/>
          </a:p>
          <a:p>
            <a:pPr>
              <a:spcAft>
                <a:spcPts val="600"/>
              </a:spcAft>
            </a:pPr>
            <a:endParaRPr lang="en-US" dirty="0"/>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54</a:t>
            </a:fld>
            <a:endParaRPr lang="en-US"/>
          </a:p>
        </p:txBody>
      </p:sp>
    </p:spTree>
    <p:extLst>
      <p:ext uri="{BB962C8B-B14F-4D97-AF65-F5344CB8AC3E}">
        <p14:creationId xmlns:p14="http://schemas.microsoft.com/office/powerpoint/2010/main" val="1466364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Echoes of the “Matter of Uriah the Hittite”</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r>
              <a:rPr lang="en-US" dirty="0"/>
              <a:t>Romans 4:5-8</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584580"/>
            <a:ext cx="5296255" cy="3892547"/>
          </a:xfrm>
        </p:spPr>
        <p:txBody>
          <a:bodyPr>
            <a:normAutofit fontScale="77500" lnSpcReduction="20000"/>
          </a:bodyPr>
          <a:lstStyle/>
          <a:p>
            <a:pPr marL="1944" indent="0">
              <a:buNone/>
            </a:pPr>
            <a:r>
              <a:rPr lang="en-US" sz="2900" dirty="0">
                <a:solidFill>
                  <a:srgbClr val="FFFFFF"/>
                </a:solidFill>
              </a:rPr>
              <a:t>5 But to the one who does not work, but believes in Him who justifies the ungodly, his faith is credited as righteousness, 6 just as David also speaks of the blessing on the man to whom God credits righteousness apart from works:</a:t>
            </a:r>
          </a:p>
          <a:p>
            <a:pPr marL="1944" indent="0">
              <a:buNone/>
            </a:pPr>
            <a:r>
              <a:rPr lang="en-US" sz="2900" dirty="0">
                <a:solidFill>
                  <a:srgbClr val="FFFFFF"/>
                </a:solidFill>
              </a:rPr>
              <a:t>7 “Blessed are those whose lawless deeds have been forgiven,</a:t>
            </a:r>
            <a:br>
              <a:rPr lang="en-US" sz="2900" dirty="0">
                <a:solidFill>
                  <a:srgbClr val="FFFFFF"/>
                </a:solidFill>
              </a:rPr>
            </a:br>
            <a:r>
              <a:rPr lang="en-US" sz="2900" dirty="0">
                <a:solidFill>
                  <a:srgbClr val="FFFFFF"/>
                </a:solidFill>
              </a:rPr>
              <a:t>And whose sins have been covered.</a:t>
            </a:r>
            <a:br>
              <a:rPr lang="en-US" sz="2900" dirty="0">
                <a:solidFill>
                  <a:srgbClr val="FFFFFF"/>
                </a:solidFill>
              </a:rPr>
            </a:br>
            <a:r>
              <a:rPr lang="en-US" sz="2900" dirty="0">
                <a:solidFill>
                  <a:srgbClr val="FFFFFF"/>
                </a:solidFill>
              </a:rPr>
              <a:t>8 “Blessed is the man whose sin the Lord will not take into account.”</a:t>
            </a:r>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Psalm 32:1-2</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517584"/>
            <a:ext cx="5411634" cy="3892547"/>
          </a:xfrm>
        </p:spPr>
        <p:txBody>
          <a:bodyPr>
            <a:normAutofit/>
          </a:bodyPr>
          <a:lstStyle/>
          <a:p>
            <a:pPr marL="1944" indent="0">
              <a:buNone/>
            </a:pPr>
            <a:r>
              <a:rPr lang="en-US" sz="2800" dirty="0">
                <a:solidFill>
                  <a:srgbClr val="FFFFFF"/>
                </a:solidFill>
              </a:rPr>
              <a:t>How blessed is he whose transgression is forgiven,</a:t>
            </a:r>
            <a:br>
              <a:rPr lang="en-US" sz="2800" dirty="0">
                <a:solidFill>
                  <a:srgbClr val="FFFFFF"/>
                </a:solidFill>
              </a:rPr>
            </a:br>
            <a:r>
              <a:rPr lang="en-US" sz="2800" dirty="0">
                <a:solidFill>
                  <a:srgbClr val="FFFFFF"/>
                </a:solidFill>
              </a:rPr>
              <a:t>Whose sin is covered!</a:t>
            </a:r>
            <a:br>
              <a:rPr lang="en-US" sz="2800" dirty="0">
                <a:solidFill>
                  <a:srgbClr val="FFFFFF"/>
                </a:solidFill>
              </a:rPr>
            </a:br>
            <a:r>
              <a:rPr lang="en-US" sz="2800" dirty="0">
                <a:solidFill>
                  <a:srgbClr val="FFFFFF"/>
                </a:solidFill>
              </a:rPr>
              <a:t>2 How blessed is the man to whom the Lord does not impute iniquity,</a:t>
            </a:r>
            <a:br>
              <a:rPr lang="en-US" sz="2800" dirty="0">
                <a:solidFill>
                  <a:srgbClr val="FFFFFF"/>
                </a:solidFill>
              </a:rPr>
            </a:br>
            <a:r>
              <a:rPr lang="en-US" sz="2800" dirty="0">
                <a:solidFill>
                  <a:srgbClr val="FFFFFF"/>
                </a:solidFill>
              </a:rPr>
              <a:t>And in whose spirit there is no deceit!</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55</a:t>
            </a:fld>
            <a:endParaRPr lang="en-US" dirty="0"/>
          </a:p>
        </p:txBody>
      </p:sp>
    </p:spTree>
    <p:extLst>
      <p:ext uri="{BB962C8B-B14F-4D97-AF65-F5344CB8AC3E}">
        <p14:creationId xmlns:p14="http://schemas.microsoft.com/office/powerpoint/2010/main" val="2295610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9" y="-7622"/>
            <a:ext cx="12188825"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prstClr val="white"/>
                </a:solidFill>
                <a:latin typeface="Calibri" panose="020F0502020204030204"/>
              </a:endParaRPr>
            </a:p>
          </p:txBody>
        </p:sp>
      </p:grpSp>
      <p:pic>
        <p:nvPicPr>
          <p:cNvPr id="4" name="Picture 4">
            <a:extLst>
              <a:ext uri="{FF2B5EF4-FFF2-40B4-BE49-F238E27FC236}">
                <a16:creationId xmlns:a16="http://schemas.microsoft.com/office/drawing/2014/main" id="{74ED47F7-96BA-C787-73C6-86CFBB47CB9A}"/>
              </a:ext>
            </a:extLst>
          </p:cNvPr>
          <p:cNvPicPr>
            <a:picLocks noChangeAspect="1"/>
          </p:cNvPicPr>
          <p:nvPr/>
        </p:nvPicPr>
        <p:blipFill>
          <a:blip r:embed="rId3"/>
          <a:srcRect t="30532" b="30532"/>
          <a:stretch/>
        </p:blipFill>
        <p:spPr>
          <a:xfrm>
            <a:off x="-1454095" y="-830178"/>
            <a:ext cx="13644509" cy="7709920"/>
          </a:xfrm>
          <a:prstGeom prst="rect">
            <a:avLst/>
          </a:prstGeom>
          <a:noFill/>
        </p:spPr>
      </p:pic>
      <p:sp>
        <p:nvSpPr>
          <p:cNvPr id="2" name="Title 1">
            <a:extLst>
              <a:ext uri="{FF2B5EF4-FFF2-40B4-BE49-F238E27FC236}">
                <a16:creationId xmlns:a16="http://schemas.microsoft.com/office/drawing/2014/main" id="{F48DCC35-CF5F-3124-85B5-D5CC2BD6617B}"/>
              </a:ext>
            </a:extLst>
          </p:cNvPr>
          <p:cNvSpPr txBox="1">
            <a:spLocks noGrp="1"/>
          </p:cNvSpPr>
          <p:nvPr>
            <p:ph type="title" idx="4294967295"/>
          </p:nvPr>
        </p:nvSpPr>
        <p:spPr>
          <a:xfrm>
            <a:off x="839308" y="448560"/>
            <a:ext cx="4706280" cy="3930494"/>
          </a:xfrm>
        </p:spPr>
        <p:txBody>
          <a:bodyPr anchor="b"/>
          <a:lstStyle/>
          <a:p>
            <a:pPr lvl="0"/>
            <a:r>
              <a:rPr lang="en-US" sz="4000" dirty="0">
                <a:solidFill>
                  <a:srgbClr val="CCFFFF"/>
                </a:solidFill>
                <a:latin typeface="Arial Rounded MT Bold" pitchFamily="34"/>
              </a:rPr>
              <a:t>Romans 8:26-27</a:t>
            </a:r>
            <a:br>
              <a:rPr lang="en-US" sz="4000" dirty="0">
                <a:solidFill>
                  <a:srgbClr val="CCFFFF"/>
                </a:solidFill>
                <a:latin typeface="Arial Rounded MT Bold" pitchFamily="34"/>
              </a:rPr>
            </a:br>
            <a:br>
              <a:rPr lang="en-US" sz="4000" dirty="0">
                <a:solidFill>
                  <a:srgbClr val="CCFFFF"/>
                </a:solidFill>
                <a:latin typeface="Arial Rounded MT Bold" pitchFamily="34"/>
              </a:rPr>
            </a:br>
            <a:r>
              <a:rPr lang="en-US" sz="4000" dirty="0">
                <a:solidFill>
                  <a:srgbClr val="CCFFFF"/>
                </a:solidFill>
                <a:latin typeface="Arial Rounded MT Bold" pitchFamily="34"/>
              </a:rPr>
              <a:t>Another echo?</a:t>
            </a:r>
            <a:br>
              <a:rPr lang="en-US" sz="4000" dirty="0">
                <a:solidFill>
                  <a:srgbClr val="CCFFFF"/>
                </a:solidFill>
                <a:latin typeface="Arial Rounded MT Bold" pitchFamily="34"/>
              </a:rPr>
            </a:br>
            <a:r>
              <a:rPr lang="en-US" sz="4000" dirty="0">
                <a:solidFill>
                  <a:srgbClr val="CCFFFF"/>
                </a:solidFill>
                <a:latin typeface="Arial Rounded MT Bold" pitchFamily="34"/>
              </a:rPr>
              <a:t>Or more than an echo?</a:t>
            </a:r>
          </a:p>
        </p:txBody>
      </p:sp>
      <p:sp>
        <p:nvSpPr>
          <p:cNvPr id="3" name="Content Placeholder 2">
            <a:extLst>
              <a:ext uri="{FF2B5EF4-FFF2-40B4-BE49-F238E27FC236}">
                <a16:creationId xmlns:a16="http://schemas.microsoft.com/office/drawing/2014/main" id="{9E849A48-51D5-269F-1C9C-97FA702EBFCA}"/>
              </a:ext>
            </a:extLst>
          </p:cNvPr>
          <p:cNvSpPr txBox="1">
            <a:spLocks noGrp="1"/>
          </p:cNvSpPr>
          <p:nvPr>
            <p:ph type="body" idx="4294967295"/>
          </p:nvPr>
        </p:nvSpPr>
        <p:spPr>
          <a:xfrm>
            <a:off x="6646414" y="-288758"/>
            <a:ext cx="5118321" cy="5845358"/>
          </a:xfrm>
        </p:spPr>
        <p:txBody>
          <a:bodyPr/>
          <a:lstStyle/>
          <a:p>
            <a:pPr>
              <a:spcBef>
                <a:spcPts val="1001"/>
              </a:spcBef>
              <a:spcAft>
                <a:spcPts val="0"/>
              </a:spcAft>
              <a:buNone/>
            </a:pPr>
            <a:endParaRPr lang="en-US" sz="2800" dirty="0">
              <a:solidFill>
                <a:srgbClr val="FFFFFF"/>
              </a:solidFill>
            </a:endParaRPr>
          </a:p>
          <a:p>
            <a:pPr>
              <a:spcBef>
                <a:spcPts val="1001"/>
              </a:spcBef>
              <a:spcAft>
                <a:spcPts val="0"/>
              </a:spcAft>
              <a:buNone/>
            </a:pPr>
            <a:endParaRPr lang="en-US" sz="2800" dirty="0">
              <a:solidFill>
                <a:srgbClr val="FFFFFF"/>
              </a:solidFill>
            </a:endParaRPr>
          </a:p>
          <a:p>
            <a:pPr>
              <a:spcBef>
                <a:spcPts val="1001"/>
              </a:spcBef>
              <a:spcAft>
                <a:spcPts val="0"/>
              </a:spcAft>
              <a:buNone/>
            </a:pPr>
            <a:r>
              <a:rPr lang="en-US" sz="2800" dirty="0">
                <a:solidFill>
                  <a:srgbClr val="FFFFFF"/>
                </a:solidFill>
              </a:rPr>
              <a:t>Likewise </a:t>
            </a:r>
            <a:r>
              <a:rPr lang="en-US" sz="3200" b="1" dirty="0">
                <a:solidFill>
                  <a:srgbClr val="FFFF00"/>
                </a:solidFill>
              </a:rPr>
              <a:t>the Spirit </a:t>
            </a:r>
            <a:r>
              <a:rPr lang="en-US" sz="2800" dirty="0">
                <a:solidFill>
                  <a:srgbClr val="FFFFFF"/>
                </a:solidFill>
              </a:rPr>
              <a:t>also </a:t>
            </a:r>
            <a:r>
              <a:rPr lang="en-US" sz="2800" dirty="0" err="1">
                <a:solidFill>
                  <a:srgbClr val="FFFFFF"/>
                </a:solidFill>
              </a:rPr>
              <a:t>helpeth</a:t>
            </a:r>
            <a:r>
              <a:rPr lang="en-US" sz="2800" dirty="0">
                <a:solidFill>
                  <a:srgbClr val="FFFFFF"/>
                </a:solidFill>
              </a:rPr>
              <a:t> our infirmities: for we know not what we should pray for as we ought: but </a:t>
            </a:r>
            <a:r>
              <a:rPr lang="en-US" sz="3200" b="1" dirty="0">
                <a:solidFill>
                  <a:srgbClr val="FFFF00"/>
                </a:solidFill>
              </a:rPr>
              <a:t>the Spirit </a:t>
            </a:r>
            <a:r>
              <a:rPr lang="en-US" sz="2800" dirty="0">
                <a:solidFill>
                  <a:srgbClr val="FFFFFF"/>
                </a:solidFill>
              </a:rPr>
              <a:t>itself maketh intercession for us with groanings which cannot be uttered. And </a:t>
            </a:r>
            <a:r>
              <a:rPr lang="en-US" sz="2800" b="1" dirty="0">
                <a:solidFill>
                  <a:srgbClr val="FFFFFF"/>
                </a:solidFill>
              </a:rPr>
              <a:t>he </a:t>
            </a:r>
            <a:r>
              <a:rPr lang="en-US" sz="2800" dirty="0">
                <a:solidFill>
                  <a:srgbClr val="FFFFFF"/>
                </a:solidFill>
              </a:rPr>
              <a:t>that </a:t>
            </a:r>
            <a:r>
              <a:rPr lang="en-US" sz="2800" dirty="0" err="1">
                <a:solidFill>
                  <a:srgbClr val="FFFFFF"/>
                </a:solidFill>
              </a:rPr>
              <a:t>searcheth</a:t>
            </a:r>
            <a:r>
              <a:rPr lang="en-US" sz="2800" dirty="0">
                <a:solidFill>
                  <a:srgbClr val="FFFFFF"/>
                </a:solidFill>
              </a:rPr>
              <a:t> the hearts </a:t>
            </a:r>
            <a:r>
              <a:rPr lang="en-US" sz="2800" dirty="0" err="1">
                <a:solidFill>
                  <a:srgbClr val="FFFFFF"/>
                </a:solidFill>
              </a:rPr>
              <a:t>knoweth</a:t>
            </a:r>
            <a:r>
              <a:rPr lang="en-US" sz="2800" dirty="0">
                <a:solidFill>
                  <a:srgbClr val="FFFFFF"/>
                </a:solidFill>
              </a:rPr>
              <a:t> what is the mind of </a:t>
            </a:r>
            <a:r>
              <a:rPr lang="en-US" sz="3200" b="1" dirty="0">
                <a:solidFill>
                  <a:srgbClr val="FFFF00"/>
                </a:solidFill>
              </a:rPr>
              <a:t>the Spirit</a:t>
            </a:r>
            <a:r>
              <a:rPr lang="en-US" sz="2800" dirty="0">
                <a:solidFill>
                  <a:srgbClr val="FFFFFF"/>
                </a:solidFill>
              </a:rPr>
              <a:t>, because he maketh intercession for the saints according to the will of God. </a:t>
            </a:r>
            <a:endParaRPr lang="en-US" sz="2000" dirty="0"/>
          </a:p>
        </p:txBody>
      </p:sp>
      <p:sp>
        <p:nvSpPr>
          <p:cNvPr id="5" name="TextBox 4">
            <a:extLst>
              <a:ext uri="{FF2B5EF4-FFF2-40B4-BE49-F238E27FC236}">
                <a16:creationId xmlns:a16="http://schemas.microsoft.com/office/drawing/2014/main" id="{E5E1D05D-CD17-FD37-427E-933BC13B3FBF}"/>
              </a:ext>
            </a:extLst>
          </p:cNvPr>
          <p:cNvSpPr txBox="1"/>
          <p:nvPr/>
        </p:nvSpPr>
        <p:spPr>
          <a:xfrm>
            <a:off x="449036" y="6351814"/>
            <a:ext cx="3902528" cy="369332"/>
          </a:xfrm>
          <a:prstGeom prst="rect">
            <a:avLst/>
          </a:prstGeom>
          <a:noFill/>
        </p:spPr>
        <p:txBody>
          <a:bodyPr wrap="square" rtlCol="0">
            <a:spAutoFit/>
          </a:bodyPr>
          <a:lstStyle/>
          <a:p>
            <a:r>
              <a:rPr lang="en-US" dirty="0" err="1"/>
              <a:t>EvgeniT</a:t>
            </a:r>
            <a:r>
              <a:rPr lang="en-US" dirty="0"/>
              <a:t> </a:t>
            </a:r>
            <a:r>
              <a:rPr lang="en-US" dirty="0" err="1"/>
              <a:t>pixabay</a:t>
            </a:r>
            <a:endParaRPr lang="en-US" dirty="0"/>
          </a:p>
        </p:txBody>
      </p:sp>
    </p:spTree>
    <p:extLst>
      <p:ext uri="{BB962C8B-B14F-4D97-AF65-F5344CB8AC3E}">
        <p14:creationId xmlns:p14="http://schemas.microsoft.com/office/powerpoint/2010/main" val="3046845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46793BD1-7C04-483A-A469-DAA06C12E84E}"/>
              </a:ext>
            </a:extLst>
          </p:cNvPr>
          <p:cNvSpPr>
            <a:spLocks noGrp="1"/>
          </p:cNvSpPr>
          <p:nvPr>
            <p:ph type="title"/>
          </p:nvPr>
        </p:nvSpPr>
        <p:spPr>
          <a:xfrm>
            <a:off x="456170" y="368717"/>
            <a:ext cx="11300400" cy="1026572"/>
          </a:xfrm>
        </p:spPr>
        <p:txBody>
          <a:bodyPr/>
          <a:lstStyle/>
          <a:p>
            <a:r>
              <a:rPr lang="en-US" dirty="0"/>
              <a:t>Psalm 51:11-12</a:t>
            </a:r>
          </a:p>
        </p:txBody>
      </p:sp>
      <p:sp>
        <p:nvSpPr>
          <p:cNvPr id="10" name="Text Placeholder 9">
            <a:extLst>
              <a:ext uri="{FF2B5EF4-FFF2-40B4-BE49-F238E27FC236}">
                <a16:creationId xmlns:a16="http://schemas.microsoft.com/office/drawing/2014/main" id="{11E5188D-9217-4D75-9FFB-DF2DD7C58F55}"/>
              </a:ext>
            </a:extLst>
          </p:cNvPr>
          <p:cNvSpPr>
            <a:spLocks noGrp="1"/>
          </p:cNvSpPr>
          <p:nvPr>
            <p:ph type="body" sz="quarter" idx="10"/>
          </p:nvPr>
        </p:nvSpPr>
        <p:spPr>
          <a:xfrm>
            <a:off x="451850" y="1941031"/>
            <a:ext cx="3456556" cy="869888"/>
          </a:xfrm>
        </p:spPr>
        <p:txBody>
          <a:bodyPr>
            <a:normAutofit/>
          </a:bodyPr>
          <a:lstStyle/>
          <a:p>
            <a:r>
              <a:rPr lang="en-US" sz="3600" dirty="0"/>
              <a:t>KJV</a:t>
            </a:r>
          </a:p>
        </p:txBody>
      </p:sp>
      <p:sp>
        <p:nvSpPr>
          <p:cNvPr id="11" name="Text Placeholder 10">
            <a:extLst>
              <a:ext uri="{FF2B5EF4-FFF2-40B4-BE49-F238E27FC236}">
                <a16:creationId xmlns:a16="http://schemas.microsoft.com/office/drawing/2014/main" id="{93D5D9F3-5B01-40DC-A47C-4E7967EEC07E}"/>
              </a:ext>
            </a:extLst>
          </p:cNvPr>
          <p:cNvSpPr>
            <a:spLocks noGrp="1"/>
          </p:cNvSpPr>
          <p:nvPr>
            <p:ph type="body" sz="quarter" idx="11"/>
          </p:nvPr>
        </p:nvSpPr>
        <p:spPr>
          <a:xfrm>
            <a:off x="450000" y="2837528"/>
            <a:ext cx="3457576" cy="2986221"/>
          </a:xfrm>
        </p:spPr>
        <p:txBody>
          <a:bodyPr>
            <a:noAutofit/>
          </a:bodyPr>
          <a:lstStyle/>
          <a:p>
            <a:pPr marL="0" indent="0">
              <a:buNone/>
            </a:pPr>
            <a:r>
              <a:rPr lang="en-US" sz="2400" dirty="0">
                <a:solidFill>
                  <a:srgbClr val="FFFFFF"/>
                </a:solidFill>
              </a:rPr>
              <a:t>“Cast me not away from thy presence and take not thy holy spirit from me. Restore unto me the joy of thy salvation and uphold me with thy free spirit.”</a:t>
            </a:r>
          </a:p>
        </p:txBody>
      </p:sp>
      <p:sp>
        <p:nvSpPr>
          <p:cNvPr id="13" name="Text Placeholder 12">
            <a:extLst>
              <a:ext uri="{FF2B5EF4-FFF2-40B4-BE49-F238E27FC236}">
                <a16:creationId xmlns:a16="http://schemas.microsoft.com/office/drawing/2014/main" id="{43B2082A-92EA-4E3D-87BA-213F4D066C58}"/>
              </a:ext>
            </a:extLst>
          </p:cNvPr>
          <p:cNvSpPr>
            <a:spLocks noGrp="1"/>
          </p:cNvSpPr>
          <p:nvPr>
            <p:ph type="body" sz="quarter" idx="15"/>
          </p:nvPr>
        </p:nvSpPr>
        <p:spPr>
          <a:xfrm>
            <a:off x="4364947" y="1941031"/>
            <a:ext cx="3456556" cy="869888"/>
          </a:xfrm>
        </p:spPr>
        <p:txBody>
          <a:bodyPr>
            <a:normAutofit/>
          </a:bodyPr>
          <a:lstStyle/>
          <a:p>
            <a:r>
              <a:rPr lang="en-US" sz="3600" dirty="0"/>
              <a:t>CJB</a:t>
            </a:r>
          </a:p>
        </p:txBody>
      </p:sp>
      <p:sp>
        <p:nvSpPr>
          <p:cNvPr id="14" name="Text Placeholder 13">
            <a:extLst>
              <a:ext uri="{FF2B5EF4-FFF2-40B4-BE49-F238E27FC236}">
                <a16:creationId xmlns:a16="http://schemas.microsoft.com/office/drawing/2014/main" id="{B8529CDE-81D2-4ABC-97FD-67F8D1BFF004}"/>
              </a:ext>
            </a:extLst>
          </p:cNvPr>
          <p:cNvSpPr>
            <a:spLocks noGrp="1"/>
          </p:cNvSpPr>
          <p:nvPr>
            <p:ph type="body" sz="quarter" idx="16"/>
          </p:nvPr>
        </p:nvSpPr>
        <p:spPr>
          <a:xfrm>
            <a:off x="4363097" y="2837528"/>
            <a:ext cx="3457576" cy="2986221"/>
          </a:xfrm>
        </p:spPr>
        <p:txBody>
          <a:bodyPr>
            <a:normAutofit/>
          </a:bodyPr>
          <a:lstStyle/>
          <a:p>
            <a:pPr marL="0" indent="0">
              <a:buNone/>
            </a:pPr>
            <a:r>
              <a:rPr lang="en-US" sz="2000" dirty="0">
                <a:solidFill>
                  <a:srgbClr val="FFFFFF"/>
                </a:solidFill>
              </a:rPr>
              <a:t>“Don't thrust me away from your presence, don't take your Ruach </a:t>
            </a:r>
            <a:r>
              <a:rPr lang="en-US" sz="2000" dirty="0" err="1">
                <a:solidFill>
                  <a:srgbClr val="FFFFFF"/>
                </a:solidFill>
              </a:rPr>
              <a:t>Kodesh</a:t>
            </a:r>
            <a:r>
              <a:rPr lang="en-US" sz="2000" dirty="0">
                <a:solidFill>
                  <a:srgbClr val="FFFFFF"/>
                </a:solidFill>
              </a:rPr>
              <a:t> away from me. Restore my joy in your salvation and let a willing spirit  uphold me”</a:t>
            </a:r>
          </a:p>
        </p:txBody>
      </p:sp>
      <p:sp>
        <p:nvSpPr>
          <p:cNvPr id="15" name="Text Placeholder 14">
            <a:extLst>
              <a:ext uri="{FF2B5EF4-FFF2-40B4-BE49-F238E27FC236}">
                <a16:creationId xmlns:a16="http://schemas.microsoft.com/office/drawing/2014/main" id="{48B13D9D-3675-4278-827F-803CFB1578E7}"/>
              </a:ext>
            </a:extLst>
          </p:cNvPr>
          <p:cNvSpPr>
            <a:spLocks noGrp="1"/>
          </p:cNvSpPr>
          <p:nvPr>
            <p:ph type="body" sz="quarter" idx="17"/>
          </p:nvPr>
        </p:nvSpPr>
        <p:spPr>
          <a:xfrm>
            <a:off x="8283594" y="1939364"/>
            <a:ext cx="3456556" cy="869888"/>
          </a:xfrm>
        </p:spPr>
        <p:txBody>
          <a:bodyPr>
            <a:normAutofit/>
          </a:bodyPr>
          <a:lstStyle/>
          <a:p>
            <a:r>
              <a:rPr lang="en-US" sz="3600" dirty="0"/>
              <a:t>ESV</a:t>
            </a:r>
          </a:p>
        </p:txBody>
      </p:sp>
      <p:sp>
        <p:nvSpPr>
          <p:cNvPr id="16" name="Text Placeholder 15">
            <a:extLst>
              <a:ext uri="{FF2B5EF4-FFF2-40B4-BE49-F238E27FC236}">
                <a16:creationId xmlns:a16="http://schemas.microsoft.com/office/drawing/2014/main" id="{83982318-B21C-43FC-A346-FA76B67EC624}"/>
              </a:ext>
            </a:extLst>
          </p:cNvPr>
          <p:cNvSpPr>
            <a:spLocks noGrp="1"/>
          </p:cNvSpPr>
          <p:nvPr>
            <p:ph type="body" sz="quarter" idx="18"/>
          </p:nvPr>
        </p:nvSpPr>
        <p:spPr>
          <a:xfrm>
            <a:off x="8282764" y="2835861"/>
            <a:ext cx="3456556" cy="2986221"/>
          </a:xfrm>
        </p:spPr>
        <p:txBody>
          <a:bodyPr>
            <a:normAutofit/>
          </a:bodyPr>
          <a:lstStyle/>
          <a:p>
            <a:pPr marL="0" indent="0">
              <a:buNone/>
            </a:pPr>
            <a:r>
              <a:rPr lang="en-US" sz="2000" dirty="0">
                <a:solidFill>
                  <a:srgbClr val="FFFFFF"/>
                </a:solidFill>
              </a:rPr>
              <a:t>"Cast me not away from your presence and take not your Holy Spirit from me. Restore to me the joy of your salvation and uphold me with a willing spirit."</a:t>
            </a:r>
          </a:p>
        </p:txBody>
      </p:sp>
      <p:sp>
        <p:nvSpPr>
          <p:cNvPr id="3" name="Footer Placeholder 2">
            <a:extLst>
              <a:ext uri="{FF2B5EF4-FFF2-40B4-BE49-F238E27FC236}">
                <a16:creationId xmlns:a16="http://schemas.microsoft.com/office/drawing/2014/main" id="{709E8406-FB5B-46F2-89A8-87E36CF5B648}"/>
              </a:ext>
            </a:extLst>
          </p:cNvPr>
          <p:cNvSpPr>
            <a:spLocks noGrp="1"/>
          </p:cNvSpPr>
          <p:nvPr>
            <p:ph type="ftr" sz="quarter" idx="3"/>
          </p:nvPr>
        </p:nvSpPr>
        <p:spPr>
          <a:xfrm>
            <a:off x="4370832" y="6153912"/>
            <a:ext cx="5397056" cy="502920"/>
          </a:xfrm>
        </p:spPr>
        <p:txBody>
          <a:bodyPr/>
          <a:lstStyle/>
          <a:p>
            <a:endParaRPr lang="en-US" dirty="0"/>
          </a:p>
        </p:txBody>
      </p:sp>
      <p:sp>
        <p:nvSpPr>
          <p:cNvPr id="4" name="Slide Number Placeholder 3">
            <a:extLst>
              <a:ext uri="{FF2B5EF4-FFF2-40B4-BE49-F238E27FC236}">
                <a16:creationId xmlns:a16="http://schemas.microsoft.com/office/drawing/2014/main" id="{EDBC95EA-0D2B-4572-9928-F979861742C6}"/>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57</a:t>
            </a:fld>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8" name="Ink 7">
                <a:extLst>
                  <a:ext uri="{FF2B5EF4-FFF2-40B4-BE49-F238E27FC236}">
                    <a16:creationId xmlns:a16="http://schemas.microsoft.com/office/drawing/2014/main" id="{6BAABE8D-7AA1-A9E6-98AF-AE09F3D8F8FB}"/>
                  </a:ext>
                </a:extLst>
              </p14:cNvPr>
              <p14:cNvContentPartPr/>
              <p14:nvPr/>
            </p14:nvContentPartPr>
            <p14:xfrm>
              <a:off x="8397088" y="3050993"/>
              <a:ext cx="360" cy="360"/>
            </p14:xfrm>
          </p:contentPart>
        </mc:Choice>
        <mc:Fallback xmlns="">
          <p:pic>
            <p:nvPicPr>
              <p:cNvPr id="8" name="Ink 7">
                <a:extLst>
                  <a:ext uri="{FF2B5EF4-FFF2-40B4-BE49-F238E27FC236}">
                    <a16:creationId xmlns:a16="http://schemas.microsoft.com/office/drawing/2014/main" id="{6BAABE8D-7AA1-A9E6-98AF-AE09F3D8F8FB}"/>
                  </a:ext>
                </a:extLst>
              </p:cNvPr>
              <p:cNvPicPr/>
              <p:nvPr/>
            </p:nvPicPr>
            <p:blipFill>
              <a:blip r:embed="rId3"/>
              <a:stretch>
                <a:fillRect/>
              </a:stretch>
            </p:blipFill>
            <p:spPr>
              <a:xfrm>
                <a:off x="8388088" y="3041993"/>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9" name="Ink 8">
                <a:extLst>
                  <a:ext uri="{FF2B5EF4-FFF2-40B4-BE49-F238E27FC236}">
                    <a16:creationId xmlns:a16="http://schemas.microsoft.com/office/drawing/2014/main" id="{3B861825-8E10-14A9-1FB2-A2EDE57782E3}"/>
                  </a:ext>
                </a:extLst>
              </p14:cNvPr>
              <p14:cNvContentPartPr/>
              <p14:nvPr/>
            </p14:nvContentPartPr>
            <p14:xfrm>
              <a:off x="9302488" y="4151513"/>
              <a:ext cx="360" cy="360"/>
            </p14:xfrm>
          </p:contentPart>
        </mc:Choice>
        <mc:Fallback xmlns="">
          <p:pic>
            <p:nvPicPr>
              <p:cNvPr id="9" name="Ink 8">
                <a:extLst>
                  <a:ext uri="{FF2B5EF4-FFF2-40B4-BE49-F238E27FC236}">
                    <a16:creationId xmlns:a16="http://schemas.microsoft.com/office/drawing/2014/main" id="{3B861825-8E10-14A9-1FB2-A2EDE57782E3}"/>
                  </a:ext>
                </a:extLst>
              </p:cNvPr>
              <p:cNvPicPr/>
              <p:nvPr/>
            </p:nvPicPr>
            <p:blipFill>
              <a:blip r:embed="rId5"/>
              <a:stretch>
                <a:fillRect/>
              </a:stretch>
            </p:blipFill>
            <p:spPr>
              <a:xfrm>
                <a:off x="9293488" y="41428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D0F30B0F-0223-1FEF-5FDA-CBD9ECC921ED}"/>
                  </a:ext>
                </a:extLst>
              </p14:cNvPr>
              <p14:cNvContentPartPr/>
              <p14:nvPr/>
            </p14:nvContentPartPr>
            <p14:xfrm>
              <a:off x="8452888" y="3050993"/>
              <a:ext cx="360" cy="1800"/>
            </p14:xfrm>
          </p:contentPart>
        </mc:Choice>
        <mc:Fallback xmlns="">
          <p:pic>
            <p:nvPicPr>
              <p:cNvPr id="17" name="Ink 16">
                <a:extLst>
                  <a:ext uri="{FF2B5EF4-FFF2-40B4-BE49-F238E27FC236}">
                    <a16:creationId xmlns:a16="http://schemas.microsoft.com/office/drawing/2014/main" id="{D0F30B0F-0223-1FEF-5FDA-CBD9ECC921ED}"/>
                  </a:ext>
                </a:extLst>
              </p:cNvPr>
              <p:cNvPicPr/>
              <p:nvPr/>
            </p:nvPicPr>
            <p:blipFill>
              <a:blip r:embed="rId7"/>
              <a:stretch>
                <a:fillRect/>
              </a:stretch>
            </p:blipFill>
            <p:spPr>
              <a:xfrm>
                <a:off x="8446768" y="3044873"/>
                <a:ext cx="12600" cy="14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0" name="Ink 19">
                <a:extLst>
                  <a:ext uri="{FF2B5EF4-FFF2-40B4-BE49-F238E27FC236}">
                    <a16:creationId xmlns:a16="http://schemas.microsoft.com/office/drawing/2014/main" id="{4272DAFD-624D-EE6B-BBE3-38D6A3879535}"/>
                  </a:ext>
                </a:extLst>
              </p14:cNvPr>
              <p14:cNvContentPartPr/>
              <p14:nvPr/>
            </p14:nvContentPartPr>
            <p14:xfrm>
              <a:off x="120688" y="2490113"/>
              <a:ext cx="4003560" cy="4172400"/>
            </p14:xfrm>
          </p:contentPart>
        </mc:Choice>
        <mc:Fallback xmlns="">
          <p:pic>
            <p:nvPicPr>
              <p:cNvPr id="20" name="Ink 19">
                <a:extLst>
                  <a:ext uri="{FF2B5EF4-FFF2-40B4-BE49-F238E27FC236}">
                    <a16:creationId xmlns:a16="http://schemas.microsoft.com/office/drawing/2014/main" id="{4272DAFD-624D-EE6B-BBE3-38D6A3879535}"/>
                  </a:ext>
                </a:extLst>
              </p:cNvPr>
              <p:cNvPicPr/>
              <p:nvPr/>
            </p:nvPicPr>
            <p:blipFill>
              <a:blip r:embed="rId9"/>
              <a:stretch>
                <a:fillRect/>
              </a:stretch>
            </p:blipFill>
            <p:spPr>
              <a:xfrm>
                <a:off x="103048" y="2472113"/>
                <a:ext cx="4039200" cy="4208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1" name="Ink 20">
                <a:extLst>
                  <a:ext uri="{FF2B5EF4-FFF2-40B4-BE49-F238E27FC236}">
                    <a16:creationId xmlns:a16="http://schemas.microsoft.com/office/drawing/2014/main" id="{56E87581-FB72-1DC4-C364-D410FB3A8B1C}"/>
                  </a:ext>
                </a:extLst>
              </p14:cNvPr>
              <p14:cNvContentPartPr/>
              <p14:nvPr/>
            </p14:nvContentPartPr>
            <p14:xfrm>
              <a:off x="4178968" y="2360153"/>
              <a:ext cx="3761640" cy="3276360"/>
            </p14:xfrm>
          </p:contentPart>
        </mc:Choice>
        <mc:Fallback xmlns="">
          <p:pic>
            <p:nvPicPr>
              <p:cNvPr id="21" name="Ink 20">
                <a:extLst>
                  <a:ext uri="{FF2B5EF4-FFF2-40B4-BE49-F238E27FC236}">
                    <a16:creationId xmlns:a16="http://schemas.microsoft.com/office/drawing/2014/main" id="{56E87581-FB72-1DC4-C364-D410FB3A8B1C}"/>
                  </a:ext>
                </a:extLst>
              </p:cNvPr>
              <p:cNvPicPr/>
              <p:nvPr/>
            </p:nvPicPr>
            <p:blipFill>
              <a:blip r:embed="rId11"/>
              <a:stretch>
                <a:fillRect/>
              </a:stretch>
            </p:blipFill>
            <p:spPr>
              <a:xfrm>
                <a:off x="4161328" y="2342513"/>
                <a:ext cx="3797280" cy="331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2" name="Ink 21">
                <a:extLst>
                  <a:ext uri="{FF2B5EF4-FFF2-40B4-BE49-F238E27FC236}">
                    <a16:creationId xmlns:a16="http://schemas.microsoft.com/office/drawing/2014/main" id="{6683CF49-2B73-1E12-D965-A7231C5A9A48}"/>
                  </a:ext>
                </a:extLst>
              </p14:cNvPr>
              <p14:cNvContentPartPr/>
              <p14:nvPr/>
            </p14:nvContentPartPr>
            <p14:xfrm>
              <a:off x="7948888" y="2499113"/>
              <a:ext cx="3938760" cy="2997360"/>
            </p14:xfrm>
          </p:contentPart>
        </mc:Choice>
        <mc:Fallback xmlns="">
          <p:pic>
            <p:nvPicPr>
              <p:cNvPr id="22" name="Ink 21">
                <a:extLst>
                  <a:ext uri="{FF2B5EF4-FFF2-40B4-BE49-F238E27FC236}">
                    <a16:creationId xmlns:a16="http://schemas.microsoft.com/office/drawing/2014/main" id="{6683CF49-2B73-1E12-D965-A7231C5A9A48}"/>
                  </a:ext>
                </a:extLst>
              </p:cNvPr>
              <p:cNvPicPr/>
              <p:nvPr/>
            </p:nvPicPr>
            <p:blipFill>
              <a:blip r:embed="rId13"/>
              <a:stretch>
                <a:fillRect/>
              </a:stretch>
            </p:blipFill>
            <p:spPr>
              <a:xfrm>
                <a:off x="7930888" y="2481113"/>
                <a:ext cx="3974400" cy="3033000"/>
              </a:xfrm>
              <a:prstGeom prst="rect">
                <a:avLst/>
              </a:prstGeom>
            </p:spPr>
          </p:pic>
        </mc:Fallback>
      </mc:AlternateContent>
    </p:spTree>
    <p:extLst>
      <p:ext uri="{BB962C8B-B14F-4D97-AF65-F5344CB8AC3E}">
        <p14:creationId xmlns:p14="http://schemas.microsoft.com/office/powerpoint/2010/main" val="254757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46793BD1-7C04-483A-A469-DAA06C12E84E}"/>
              </a:ext>
            </a:extLst>
          </p:cNvPr>
          <p:cNvSpPr>
            <a:spLocks noGrp="1"/>
          </p:cNvSpPr>
          <p:nvPr>
            <p:ph type="title"/>
          </p:nvPr>
        </p:nvSpPr>
        <p:spPr>
          <a:xfrm>
            <a:off x="438920" y="352608"/>
            <a:ext cx="11300400" cy="1026572"/>
          </a:xfrm>
        </p:spPr>
        <p:txBody>
          <a:bodyPr/>
          <a:lstStyle/>
          <a:p>
            <a:r>
              <a:rPr lang="en-US" dirty="0"/>
              <a:t>Psalm 51:11-12</a:t>
            </a:r>
          </a:p>
        </p:txBody>
      </p:sp>
      <p:sp>
        <p:nvSpPr>
          <p:cNvPr id="10" name="Text Placeholder 9">
            <a:extLst>
              <a:ext uri="{FF2B5EF4-FFF2-40B4-BE49-F238E27FC236}">
                <a16:creationId xmlns:a16="http://schemas.microsoft.com/office/drawing/2014/main" id="{11E5188D-9217-4D75-9FFB-DF2DD7C58F55}"/>
              </a:ext>
            </a:extLst>
          </p:cNvPr>
          <p:cNvSpPr>
            <a:spLocks noGrp="1"/>
          </p:cNvSpPr>
          <p:nvPr>
            <p:ph type="body" sz="quarter" idx="10"/>
          </p:nvPr>
        </p:nvSpPr>
        <p:spPr>
          <a:xfrm>
            <a:off x="451850" y="1941031"/>
            <a:ext cx="3456556" cy="869888"/>
          </a:xfrm>
        </p:spPr>
        <p:txBody>
          <a:bodyPr>
            <a:normAutofit/>
          </a:bodyPr>
          <a:lstStyle/>
          <a:p>
            <a:r>
              <a:rPr lang="en-US" sz="3600" dirty="0"/>
              <a:t>Alter Hebrew</a:t>
            </a:r>
          </a:p>
        </p:txBody>
      </p:sp>
      <p:sp>
        <p:nvSpPr>
          <p:cNvPr id="11" name="Text Placeholder 10">
            <a:extLst>
              <a:ext uri="{FF2B5EF4-FFF2-40B4-BE49-F238E27FC236}">
                <a16:creationId xmlns:a16="http://schemas.microsoft.com/office/drawing/2014/main" id="{93D5D9F3-5B01-40DC-A47C-4E7967EEC07E}"/>
              </a:ext>
            </a:extLst>
          </p:cNvPr>
          <p:cNvSpPr>
            <a:spLocks noGrp="1"/>
          </p:cNvSpPr>
          <p:nvPr>
            <p:ph type="body" sz="quarter" idx="11"/>
          </p:nvPr>
        </p:nvSpPr>
        <p:spPr>
          <a:xfrm>
            <a:off x="450000" y="2837528"/>
            <a:ext cx="3457576" cy="2986221"/>
          </a:xfrm>
        </p:spPr>
        <p:txBody>
          <a:bodyPr>
            <a:noAutofit/>
          </a:bodyPr>
          <a:lstStyle/>
          <a:p>
            <a:pPr marL="0" indent="0">
              <a:buNone/>
            </a:pPr>
            <a:r>
              <a:rPr lang="en-US" sz="2400" dirty="0">
                <a:solidFill>
                  <a:srgbClr val="FFFFFF"/>
                </a:solidFill>
              </a:rPr>
              <a:t>""Do not fling me from Your presence and  Your holy spirit take not from me. Give me back the gladness of Your rescue and with a noble spirit sustain me."</a:t>
            </a:r>
          </a:p>
          <a:p>
            <a:pPr marL="0" indent="0">
              <a:buNone/>
            </a:pPr>
            <a:endParaRPr lang="en-US" sz="2400" dirty="0">
              <a:solidFill>
                <a:srgbClr val="FFFFFF"/>
              </a:solidFill>
            </a:endParaRPr>
          </a:p>
        </p:txBody>
      </p:sp>
      <p:sp>
        <p:nvSpPr>
          <p:cNvPr id="13" name="Text Placeholder 12">
            <a:extLst>
              <a:ext uri="{FF2B5EF4-FFF2-40B4-BE49-F238E27FC236}">
                <a16:creationId xmlns:a16="http://schemas.microsoft.com/office/drawing/2014/main" id="{43B2082A-92EA-4E3D-87BA-213F4D066C58}"/>
              </a:ext>
            </a:extLst>
          </p:cNvPr>
          <p:cNvSpPr>
            <a:spLocks noGrp="1"/>
          </p:cNvSpPr>
          <p:nvPr>
            <p:ph type="body" sz="quarter" idx="15"/>
          </p:nvPr>
        </p:nvSpPr>
        <p:spPr>
          <a:xfrm>
            <a:off x="4364947" y="1941031"/>
            <a:ext cx="3456556" cy="869888"/>
          </a:xfrm>
        </p:spPr>
        <p:txBody>
          <a:bodyPr>
            <a:normAutofit/>
          </a:bodyPr>
          <a:lstStyle/>
          <a:p>
            <a:r>
              <a:rPr lang="en-US" sz="3600" dirty="0"/>
              <a:t>RSV</a:t>
            </a:r>
          </a:p>
        </p:txBody>
      </p:sp>
      <p:sp>
        <p:nvSpPr>
          <p:cNvPr id="14" name="Text Placeholder 13">
            <a:extLst>
              <a:ext uri="{FF2B5EF4-FFF2-40B4-BE49-F238E27FC236}">
                <a16:creationId xmlns:a16="http://schemas.microsoft.com/office/drawing/2014/main" id="{B8529CDE-81D2-4ABC-97FD-67F8D1BFF004}"/>
              </a:ext>
            </a:extLst>
          </p:cNvPr>
          <p:cNvSpPr>
            <a:spLocks noGrp="1"/>
          </p:cNvSpPr>
          <p:nvPr>
            <p:ph type="body" sz="quarter" idx="16"/>
          </p:nvPr>
        </p:nvSpPr>
        <p:spPr>
          <a:xfrm>
            <a:off x="4363097" y="2837528"/>
            <a:ext cx="3457576" cy="2986221"/>
          </a:xfrm>
        </p:spPr>
        <p:txBody>
          <a:bodyPr>
            <a:noAutofit/>
          </a:bodyPr>
          <a:lstStyle/>
          <a:p>
            <a:pPr marL="0" indent="0">
              <a:buNone/>
            </a:pPr>
            <a:r>
              <a:rPr lang="en-US" sz="2400" dirty="0">
                <a:solidFill>
                  <a:srgbClr val="FFFFFF"/>
                </a:solidFill>
              </a:rPr>
              <a:t>"Cast me not away from thy presence, and take not thy holy Spirit from me. Restore to me the joy of thy salvation and uphold me with a willing spirit."</a:t>
            </a:r>
          </a:p>
        </p:txBody>
      </p:sp>
      <p:sp>
        <p:nvSpPr>
          <p:cNvPr id="15" name="Text Placeholder 14">
            <a:extLst>
              <a:ext uri="{FF2B5EF4-FFF2-40B4-BE49-F238E27FC236}">
                <a16:creationId xmlns:a16="http://schemas.microsoft.com/office/drawing/2014/main" id="{48B13D9D-3675-4278-827F-803CFB1578E7}"/>
              </a:ext>
            </a:extLst>
          </p:cNvPr>
          <p:cNvSpPr>
            <a:spLocks noGrp="1"/>
          </p:cNvSpPr>
          <p:nvPr>
            <p:ph type="body" sz="quarter" idx="17"/>
          </p:nvPr>
        </p:nvSpPr>
        <p:spPr>
          <a:xfrm>
            <a:off x="8283594" y="1939364"/>
            <a:ext cx="3456556" cy="869888"/>
          </a:xfrm>
        </p:spPr>
        <p:txBody>
          <a:bodyPr>
            <a:normAutofit/>
          </a:bodyPr>
          <a:lstStyle/>
          <a:p>
            <a:r>
              <a:rPr lang="en-US" sz="3600" dirty="0"/>
              <a:t>Septuagint</a:t>
            </a:r>
          </a:p>
        </p:txBody>
      </p:sp>
      <p:sp>
        <p:nvSpPr>
          <p:cNvPr id="16" name="Text Placeholder 15">
            <a:extLst>
              <a:ext uri="{FF2B5EF4-FFF2-40B4-BE49-F238E27FC236}">
                <a16:creationId xmlns:a16="http://schemas.microsoft.com/office/drawing/2014/main" id="{83982318-B21C-43FC-A346-FA76B67EC624}"/>
              </a:ext>
            </a:extLst>
          </p:cNvPr>
          <p:cNvSpPr>
            <a:spLocks noGrp="1"/>
          </p:cNvSpPr>
          <p:nvPr>
            <p:ph type="body" sz="quarter" idx="18"/>
          </p:nvPr>
        </p:nvSpPr>
        <p:spPr>
          <a:xfrm>
            <a:off x="8282764" y="2835861"/>
            <a:ext cx="3456556" cy="2986221"/>
          </a:xfrm>
        </p:spPr>
        <p:txBody>
          <a:bodyPr>
            <a:normAutofit/>
          </a:bodyPr>
          <a:lstStyle/>
          <a:p>
            <a:pPr marL="0" indent="0">
              <a:buNone/>
            </a:pPr>
            <a:r>
              <a:rPr lang="en-US" sz="2000" dirty="0">
                <a:solidFill>
                  <a:srgbClr val="FFFFFF"/>
                </a:solidFill>
              </a:rPr>
              <a:t>" Cast me not away from thy presence; and remove not thy holy spirit from me. Restore to me the joy of thy salvation: establish me with thy directing spirit”</a:t>
            </a:r>
          </a:p>
        </p:txBody>
      </p:sp>
      <p:sp>
        <p:nvSpPr>
          <p:cNvPr id="4" name="Slide Number Placeholder 3">
            <a:extLst>
              <a:ext uri="{FF2B5EF4-FFF2-40B4-BE49-F238E27FC236}">
                <a16:creationId xmlns:a16="http://schemas.microsoft.com/office/drawing/2014/main" id="{EDBC95EA-0D2B-4572-9928-F979861742C6}"/>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58</a:t>
            </a:fld>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8" name="Ink 7">
                <a:extLst>
                  <a:ext uri="{FF2B5EF4-FFF2-40B4-BE49-F238E27FC236}">
                    <a16:creationId xmlns:a16="http://schemas.microsoft.com/office/drawing/2014/main" id="{6BAABE8D-7AA1-A9E6-98AF-AE09F3D8F8FB}"/>
                  </a:ext>
                </a:extLst>
              </p14:cNvPr>
              <p14:cNvContentPartPr/>
              <p14:nvPr/>
            </p14:nvContentPartPr>
            <p14:xfrm>
              <a:off x="8397088" y="3050993"/>
              <a:ext cx="360" cy="360"/>
            </p14:xfrm>
          </p:contentPart>
        </mc:Choice>
        <mc:Fallback xmlns="">
          <p:pic>
            <p:nvPicPr>
              <p:cNvPr id="8" name="Ink 7">
                <a:extLst>
                  <a:ext uri="{FF2B5EF4-FFF2-40B4-BE49-F238E27FC236}">
                    <a16:creationId xmlns:a16="http://schemas.microsoft.com/office/drawing/2014/main" id="{6BAABE8D-7AA1-A9E6-98AF-AE09F3D8F8FB}"/>
                  </a:ext>
                </a:extLst>
              </p:cNvPr>
              <p:cNvPicPr/>
              <p:nvPr/>
            </p:nvPicPr>
            <p:blipFill>
              <a:blip r:embed="rId3"/>
              <a:stretch>
                <a:fillRect/>
              </a:stretch>
            </p:blipFill>
            <p:spPr>
              <a:xfrm>
                <a:off x="8388088" y="3041993"/>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9" name="Ink 8">
                <a:extLst>
                  <a:ext uri="{FF2B5EF4-FFF2-40B4-BE49-F238E27FC236}">
                    <a16:creationId xmlns:a16="http://schemas.microsoft.com/office/drawing/2014/main" id="{3B861825-8E10-14A9-1FB2-A2EDE57782E3}"/>
                  </a:ext>
                </a:extLst>
              </p14:cNvPr>
              <p14:cNvContentPartPr/>
              <p14:nvPr/>
            </p14:nvContentPartPr>
            <p14:xfrm>
              <a:off x="9302488" y="4151513"/>
              <a:ext cx="360" cy="360"/>
            </p14:xfrm>
          </p:contentPart>
        </mc:Choice>
        <mc:Fallback xmlns="">
          <p:pic>
            <p:nvPicPr>
              <p:cNvPr id="9" name="Ink 8">
                <a:extLst>
                  <a:ext uri="{FF2B5EF4-FFF2-40B4-BE49-F238E27FC236}">
                    <a16:creationId xmlns:a16="http://schemas.microsoft.com/office/drawing/2014/main" id="{3B861825-8E10-14A9-1FB2-A2EDE57782E3}"/>
                  </a:ext>
                </a:extLst>
              </p:cNvPr>
              <p:cNvPicPr/>
              <p:nvPr/>
            </p:nvPicPr>
            <p:blipFill>
              <a:blip r:embed="rId5"/>
              <a:stretch>
                <a:fillRect/>
              </a:stretch>
            </p:blipFill>
            <p:spPr>
              <a:xfrm>
                <a:off x="9293488" y="41425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D0F30B0F-0223-1FEF-5FDA-CBD9ECC921ED}"/>
                  </a:ext>
                </a:extLst>
              </p14:cNvPr>
              <p14:cNvContentPartPr/>
              <p14:nvPr/>
            </p14:nvContentPartPr>
            <p14:xfrm>
              <a:off x="8452888" y="3050993"/>
              <a:ext cx="360" cy="1800"/>
            </p14:xfrm>
          </p:contentPart>
        </mc:Choice>
        <mc:Fallback xmlns="">
          <p:pic>
            <p:nvPicPr>
              <p:cNvPr id="17" name="Ink 16">
                <a:extLst>
                  <a:ext uri="{FF2B5EF4-FFF2-40B4-BE49-F238E27FC236}">
                    <a16:creationId xmlns:a16="http://schemas.microsoft.com/office/drawing/2014/main" id="{D0F30B0F-0223-1FEF-5FDA-CBD9ECC921ED}"/>
                  </a:ext>
                </a:extLst>
              </p:cNvPr>
              <p:cNvPicPr/>
              <p:nvPr/>
            </p:nvPicPr>
            <p:blipFill>
              <a:blip r:embed="rId7"/>
              <a:stretch>
                <a:fillRect/>
              </a:stretch>
            </p:blipFill>
            <p:spPr>
              <a:xfrm>
                <a:off x="8446768" y="3045893"/>
                <a:ext cx="12600" cy="1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0" name="Ink 19">
                <a:extLst>
                  <a:ext uri="{FF2B5EF4-FFF2-40B4-BE49-F238E27FC236}">
                    <a16:creationId xmlns:a16="http://schemas.microsoft.com/office/drawing/2014/main" id="{4272DAFD-624D-EE6B-BBE3-38D6A3879535}"/>
                  </a:ext>
                </a:extLst>
              </p14:cNvPr>
              <p14:cNvContentPartPr/>
              <p14:nvPr/>
            </p14:nvContentPartPr>
            <p14:xfrm>
              <a:off x="120688" y="2490113"/>
              <a:ext cx="4003560" cy="4172400"/>
            </p14:xfrm>
          </p:contentPart>
        </mc:Choice>
        <mc:Fallback xmlns="">
          <p:pic>
            <p:nvPicPr>
              <p:cNvPr id="20" name="Ink 19">
                <a:extLst>
                  <a:ext uri="{FF2B5EF4-FFF2-40B4-BE49-F238E27FC236}">
                    <a16:creationId xmlns:a16="http://schemas.microsoft.com/office/drawing/2014/main" id="{4272DAFD-624D-EE6B-BBE3-38D6A3879535}"/>
                  </a:ext>
                </a:extLst>
              </p:cNvPr>
              <p:cNvPicPr/>
              <p:nvPr/>
            </p:nvPicPr>
            <p:blipFill>
              <a:blip r:embed="rId9"/>
              <a:stretch>
                <a:fillRect/>
              </a:stretch>
            </p:blipFill>
            <p:spPr>
              <a:xfrm>
                <a:off x="102688" y="2472113"/>
                <a:ext cx="4039200" cy="4208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1" name="Ink 20">
                <a:extLst>
                  <a:ext uri="{FF2B5EF4-FFF2-40B4-BE49-F238E27FC236}">
                    <a16:creationId xmlns:a16="http://schemas.microsoft.com/office/drawing/2014/main" id="{56E87581-FB72-1DC4-C364-D410FB3A8B1C}"/>
                  </a:ext>
                </a:extLst>
              </p14:cNvPr>
              <p14:cNvContentPartPr/>
              <p14:nvPr/>
            </p14:nvContentPartPr>
            <p14:xfrm>
              <a:off x="3799264" y="2390094"/>
              <a:ext cx="4149624" cy="4015278"/>
            </p14:xfrm>
          </p:contentPart>
        </mc:Choice>
        <mc:Fallback xmlns="">
          <p:pic>
            <p:nvPicPr>
              <p:cNvPr id="21" name="Ink 20">
                <a:extLst>
                  <a:ext uri="{FF2B5EF4-FFF2-40B4-BE49-F238E27FC236}">
                    <a16:creationId xmlns:a16="http://schemas.microsoft.com/office/drawing/2014/main" id="{56E87581-FB72-1DC4-C364-D410FB3A8B1C}"/>
                  </a:ext>
                </a:extLst>
              </p:cNvPr>
              <p:cNvPicPr/>
              <p:nvPr/>
            </p:nvPicPr>
            <p:blipFill>
              <a:blip r:embed="rId11"/>
              <a:stretch>
                <a:fillRect/>
              </a:stretch>
            </p:blipFill>
            <p:spPr>
              <a:xfrm>
                <a:off x="3781264" y="2372093"/>
                <a:ext cx="4185263" cy="4050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2" name="Ink 21">
                <a:extLst>
                  <a:ext uri="{FF2B5EF4-FFF2-40B4-BE49-F238E27FC236}">
                    <a16:creationId xmlns:a16="http://schemas.microsoft.com/office/drawing/2014/main" id="{6683CF49-2B73-1E12-D965-A7231C5A9A48}"/>
                  </a:ext>
                </a:extLst>
              </p14:cNvPr>
              <p14:cNvContentPartPr/>
              <p14:nvPr/>
            </p14:nvContentPartPr>
            <p14:xfrm>
              <a:off x="7948888" y="2499113"/>
              <a:ext cx="3938760" cy="2997360"/>
            </p14:xfrm>
          </p:contentPart>
        </mc:Choice>
        <mc:Fallback xmlns="">
          <p:pic>
            <p:nvPicPr>
              <p:cNvPr id="22" name="Ink 21">
                <a:extLst>
                  <a:ext uri="{FF2B5EF4-FFF2-40B4-BE49-F238E27FC236}">
                    <a16:creationId xmlns:a16="http://schemas.microsoft.com/office/drawing/2014/main" id="{6683CF49-2B73-1E12-D965-A7231C5A9A48}"/>
                  </a:ext>
                </a:extLst>
              </p:cNvPr>
              <p:cNvPicPr/>
              <p:nvPr/>
            </p:nvPicPr>
            <p:blipFill>
              <a:blip r:embed="rId13"/>
              <a:stretch>
                <a:fillRect/>
              </a:stretch>
            </p:blipFill>
            <p:spPr>
              <a:xfrm>
                <a:off x="7930890" y="2481113"/>
                <a:ext cx="3974397" cy="3033000"/>
              </a:xfrm>
              <a:prstGeom prst="rect">
                <a:avLst/>
              </a:prstGeom>
            </p:spPr>
          </p:pic>
        </mc:Fallback>
      </mc:AlternateContent>
    </p:spTree>
    <p:extLst>
      <p:ext uri="{BB962C8B-B14F-4D97-AF65-F5344CB8AC3E}">
        <p14:creationId xmlns:p14="http://schemas.microsoft.com/office/powerpoint/2010/main" val="2713086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C247A13-1ADF-A923-FB1C-F1FE2FFC02A8}"/>
              </a:ext>
            </a:extLst>
          </p:cNvPr>
          <p:cNvSpPr>
            <a:spLocks noGrp="1"/>
          </p:cNvSpPr>
          <p:nvPr>
            <p:ph type="title"/>
          </p:nvPr>
        </p:nvSpPr>
        <p:spPr/>
        <p:txBody>
          <a:bodyPr/>
          <a:lstStyle/>
          <a:p>
            <a:endParaRPr lang="en-US" dirty="0"/>
          </a:p>
        </p:txBody>
      </p:sp>
      <p:pic>
        <p:nvPicPr>
          <p:cNvPr id="17" name="Content Placeholder 16" descr="A close-up of a hand holding a person's hand&#10;&#10;Description automatically generated">
            <a:extLst>
              <a:ext uri="{FF2B5EF4-FFF2-40B4-BE49-F238E27FC236}">
                <a16:creationId xmlns:a16="http://schemas.microsoft.com/office/drawing/2014/main" id="{C509163E-0D3B-D895-4CD4-800039752218}"/>
              </a:ext>
            </a:extLst>
          </p:cNvPr>
          <p:cNvPicPr>
            <a:picLocks noGrp="1" noChangeAspect="1"/>
          </p:cNvPicPr>
          <p:nvPr>
            <p:ph sz="quarter" idx="11"/>
          </p:nvPr>
        </p:nvPicPr>
        <p:blipFill>
          <a:blip r:embed="rId2"/>
          <a:stretch>
            <a:fillRect/>
          </a:stretch>
        </p:blipFill>
        <p:spPr>
          <a:xfrm>
            <a:off x="254865" y="329748"/>
            <a:ext cx="4053949" cy="6083300"/>
          </a:xfrm>
        </p:spPr>
      </p:pic>
      <p:sp>
        <p:nvSpPr>
          <p:cNvPr id="10" name="Footer Placeholder 9">
            <a:extLst>
              <a:ext uri="{FF2B5EF4-FFF2-40B4-BE49-F238E27FC236}">
                <a16:creationId xmlns:a16="http://schemas.microsoft.com/office/drawing/2014/main" id="{B7A45D74-567C-6BD8-F552-6268AB47D8C5}"/>
              </a:ext>
            </a:extLst>
          </p:cNvPr>
          <p:cNvSpPr>
            <a:spLocks noGrp="1"/>
          </p:cNvSpPr>
          <p:nvPr>
            <p:ph type="ftr" sz="quarter" idx="3"/>
          </p:nvPr>
        </p:nvSpPr>
        <p:spPr>
          <a:xfrm rot="5400000">
            <a:off x="8866914" y="3089815"/>
            <a:ext cx="5637521" cy="502920"/>
          </a:xfrm>
        </p:spPr>
        <p:txBody>
          <a:bodyPr/>
          <a:lstStyle/>
          <a:p>
            <a:r>
              <a:rPr lang="en-US" spc="200" dirty="0"/>
              <a:t>PRhttps://pixabay.com/illustrations/hand-in-hand-child-care-holding-2070764/</a:t>
            </a:r>
          </a:p>
        </p:txBody>
      </p:sp>
      <p:sp>
        <p:nvSpPr>
          <p:cNvPr id="11" name="Slide Number Placeholder 10">
            <a:extLst>
              <a:ext uri="{FF2B5EF4-FFF2-40B4-BE49-F238E27FC236}">
                <a16:creationId xmlns:a16="http://schemas.microsoft.com/office/drawing/2014/main" id="{567E4366-8B88-3B50-69C0-481F3ACD5323}"/>
              </a:ext>
            </a:extLst>
          </p:cNvPr>
          <p:cNvSpPr>
            <a:spLocks noGrp="1"/>
          </p:cNvSpPr>
          <p:nvPr>
            <p:ph type="sldNum" sz="quarter" idx="4"/>
          </p:nvPr>
        </p:nvSpPr>
        <p:spPr/>
        <p:txBody>
          <a:bodyPr/>
          <a:lstStyle/>
          <a:p>
            <a:fld id="{0D309695-DEC3-40DA-9DF5-330280C9D0E8}" type="slidenum">
              <a:rPr lang="en-US" smtClean="0"/>
              <a:pPr/>
              <a:t>59</a:t>
            </a:fld>
            <a:endParaRPr lang="en-US" dirty="0"/>
          </a:p>
        </p:txBody>
      </p:sp>
      <p:sp>
        <p:nvSpPr>
          <p:cNvPr id="19" name="TextBox 18">
            <a:extLst>
              <a:ext uri="{FF2B5EF4-FFF2-40B4-BE49-F238E27FC236}">
                <a16:creationId xmlns:a16="http://schemas.microsoft.com/office/drawing/2014/main" id="{62B78753-9D9A-BD07-0BF0-B06605BEEEA9}"/>
              </a:ext>
            </a:extLst>
          </p:cNvPr>
          <p:cNvSpPr txBox="1"/>
          <p:nvPr/>
        </p:nvSpPr>
        <p:spPr>
          <a:xfrm>
            <a:off x="5037364" y="329748"/>
            <a:ext cx="6262007" cy="6863417"/>
          </a:xfrm>
          <a:prstGeom prst="rect">
            <a:avLst/>
          </a:prstGeom>
          <a:noFill/>
        </p:spPr>
        <p:txBody>
          <a:bodyPr wrap="square">
            <a:spAutoFit/>
          </a:bodyPr>
          <a:lstStyle/>
          <a:p>
            <a:r>
              <a:rPr lang="en-US" sz="3200" dirty="0"/>
              <a:t>If ye love me, keep my commandments. And I will pray the Father, and he shall give you another Comforter, that he may abide with you for ever; Even the Spirit of truth; whom the world cannot receive, because it </a:t>
            </a:r>
            <a:r>
              <a:rPr lang="en-US" sz="3200" dirty="0" err="1"/>
              <a:t>seeth</a:t>
            </a:r>
            <a:r>
              <a:rPr lang="en-US" sz="3200" dirty="0"/>
              <a:t> him not, neither </a:t>
            </a:r>
            <a:r>
              <a:rPr lang="en-US" sz="3200" dirty="0" err="1"/>
              <a:t>knoweth</a:t>
            </a:r>
            <a:r>
              <a:rPr lang="en-US" sz="3200" dirty="0"/>
              <a:t> him: but ye know him; for he dwelleth with you, and shall be in you. I will not leave you comfortless: I will come to you. </a:t>
            </a:r>
          </a:p>
          <a:p>
            <a:endParaRPr lang="en-US" sz="2400" dirty="0"/>
          </a:p>
        </p:txBody>
      </p:sp>
      <p:sp>
        <p:nvSpPr>
          <p:cNvPr id="20" name="TextBox 19">
            <a:extLst>
              <a:ext uri="{FF2B5EF4-FFF2-40B4-BE49-F238E27FC236}">
                <a16:creationId xmlns:a16="http://schemas.microsoft.com/office/drawing/2014/main" id="{AB2AF2D3-2E26-27A2-91F3-50B7E3D72E7C}"/>
              </a:ext>
            </a:extLst>
          </p:cNvPr>
          <p:cNvSpPr txBox="1"/>
          <p:nvPr/>
        </p:nvSpPr>
        <p:spPr>
          <a:xfrm>
            <a:off x="685800" y="595993"/>
            <a:ext cx="2694214" cy="523220"/>
          </a:xfrm>
          <a:prstGeom prst="rect">
            <a:avLst/>
          </a:prstGeom>
          <a:noFill/>
        </p:spPr>
        <p:txBody>
          <a:bodyPr wrap="square" rtlCol="0">
            <a:spAutoFit/>
          </a:bodyPr>
          <a:lstStyle/>
          <a:p>
            <a:r>
              <a:rPr lang="en-US" sz="2800" dirty="0"/>
              <a:t>John 14:15-18</a:t>
            </a:r>
          </a:p>
        </p:txBody>
      </p:sp>
    </p:spTree>
    <p:extLst>
      <p:ext uri="{BB962C8B-B14F-4D97-AF65-F5344CB8AC3E}">
        <p14:creationId xmlns:p14="http://schemas.microsoft.com/office/powerpoint/2010/main" val="253534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08C076-77CC-433E-AFC7-2562453C5E51}"/>
              </a:ext>
            </a:extLst>
          </p:cNvPr>
          <p:cNvSpPr>
            <a:spLocks noGrp="1"/>
          </p:cNvSpPr>
          <p:nvPr>
            <p:ph type="title"/>
          </p:nvPr>
        </p:nvSpPr>
        <p:spPr>
          <a:xfrm>
            <a:off x="448056" y="388800"/>
            <a:ext cx="2854800" cy="5965200"/>
          </a:xfrm>
        </p:spPr>
        <p:txBody>
          <a:bodyPr/>
          <a:lstStyle/>
          <a:p>
            <a:r>
              <a:rPr lang="en-US" dirty="0"/>
              <a:t>Numerical facts about the psalms with reference to </a:t>
            </a:r>
            <a:r>
              <a:rPr lang="en-US" dirty="0">
                <a:solidFill>
                  <a:schemeClr val="accent2">
                    <a:lumMod val="60000"/>
                    <a:lumOff val="40000"/>
                  </a:schemeClr>
                </a:solidFill>
              </a:rPr>
              <a:t>Psalm 18</a:t>
            </a:r>
          </a:p>
        </p:txBody>
      </p:sp>
      <p:graphicFrame>
        <p:nvGraphicFramePr>
          <p:cNvPr id="16" name="Content Placeholder 3" descr="Timeline Placeholder">
            <a:extLst>
              <a:ext uri="{FF2B5EF4-FFF2-40B4-BE49-F238E27FC236}">
                <a16:creationId xmlns:a16="http://schemas.microsoft.com/office/drawing/2014/main" id="{7DE338FC-CFF5-4AFF-96C0-F078FA4FF340}"/>
              </a:ext>
            </a:extLst>
          </p:cNvPr>
          <p:cNvGraphicFramePr>
            <a:graphicFrameLocks noGrp="1"/>
          </p:cNvGraphicFramePr>
          <p:nvPr>
            <p:ph sz="quarter" idx="11"/>
            <p:extLst>
              <p:ext uri="{D42A27DB-BD31-4B8C-83A1-F6EECF244321}">
                <p14:modId xmlns:p14="http://schemas.microsoft.com/office/powerpoint/2010/main" val="2496015958"/>
              </p:ext>
            </p:extLst>
          </p:nvPr>
        </p:nvGraphicFramePr>
        <p:xfrm>
          <a:off x="4171950" y="555625"/>
          <a:ext cx="6923088" cy="574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12">
            <a:extLst>
              <a:ext uri="{FF2B5EF4-FFF2-40B4-BE49-F238E27FC236}">
                <a16:creationId xmlns:a16="http://schemas.microsoft.com/office/drawing/2014/main" id="{28495266-577B-44EF-B157-3D0A14948591}"/>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6</a:t>
            </a:fld>
            <a:endParaRPr lang="en-US" dirty="0"/>
          </a:p>
        </p:txBody>
      </p:sp>
    </p:spTree>
    <p:extLst>
      <p:ext uri="{BB962C8B-B14F-4D97-AF65-F5344CB8AC3E}">
        <p14:creationId xmlns:p14="http://schemas.microsoft.com/office/powerpoint/2010/main" val="892730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9" y="-7622"/>
            <a:ext cx="12188825"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prstClr val="white"/>
                </a:solidFill>
                <a:latin typeface="Calibri" panose="020F0502020204030204"/>
              </a:endParaRPr>
            </a:p>
          </p:txBody>
        </p:sp>
      </p:grpSp>
      <p:pic>
        <p:nvPicPr>
          <p:cNvPr id="4" name="Picture 4">
            <a:extLst>
              <a:ext uri="{FF2B5EF4-FFF2-40B4-BE49-F238E27FC236}">
                <a16:creationId xmlns:a16="http://schemas.microsoft.com/office/drawing/2014/main" id="{74ED47F7-96BA-C787-73C6-86CFBB47CB9A}"/>
              </a:ext>
            </a:extLst>
          </p:cNvPr>
          <p:cNvPicPr>
            <a:picLocks noChangeAspect="1"/>
          </p:cNvPicPr>
          <p:nvPr/>
        </p:nvPicPr>
        <p:blipFill>
          <a:blip r:embed="rId3"/>
          <a:srcRect t="30532" b="30532"/>
          <a:stretch/>
        </p:blipFill>
        <p:spPr>
          <a:xfrm>
            <a:off x="-1454095" y="-830178"/>
            <a:ext cx="13644509" cy="7709920"/>
          </a:xfrm>
          <a:prstGeom prst="rect">
            <a:avLst/>
          </a:prstGeom>
          <a:noFill/>
        </p:spPr>
      </p:pic>
      <p:sp>
        <p:nvSpPr>
          <p:cNvPr id="2" name="Title 1">
            <a:extLst>
              <a:ext uri="{FF2B5EF4-FFF2-40B4-BE49-F238E27FC236}">
                <a16:creationId xmlns:a16="http://schemas.microsoft.com/office/drawing/2014/main" id="{F48DCC35-CF5F-3124-85B5-D5CC2BD6617B}"/>
              </a:ext>
            </a:extLst>
          </p:cNvPr>
          <p:cNvSpPr txBox="1">
            <a:spLocks noGrp="1"/>
          </p:cNvSpPr>
          <p:nvPr>
            <p:ph type="title" idx="4294967295"/>
          </p:nvPr>
        </p:nvSpPr>
        <p:spPr>
          <a:xfrm>
            <a:off x="839308" y="448560"/>
            <a:ext cx="4706280" cy="3930494"/>
          </a:xfrm>
        </p:spPr>
        <p:txBody>
          <a:bodyPr anchor="b"/>
          <a:lstStyle/>
          <a:p>
            <a:pPr lvl="0"/>
            <a:r>
              <a:rPr lang="en-US" sz="4000" dirty="0">
                <a:solidFill>
                  <a:srgbClr val="CCFFFF"/>
                </a:solidFill>
                <a:latin typeface="Arial Rounded MT Bold" pitchFamily="34"/>
              </a:rPr>
              <a:t>Romans 8:26-27</a:t>
            </a:r>
            <a:br>
              <a:rPr lang="en-US" sz="4000" dirty="0">
                <a:solidFill>
                  <a:srgbClr val="CCFFFF"/>
                </a:solidFill>
                <a:latin typeface="Arial Rounded MT Bold" pitchFamily="34"/>
              </a:rPr>
            </a:br>
            <a:br>
              <a:rPr lang="en-US" sz="4000" dirty="0">
                <a:solidFill>
                  <a:srgbClr val="CCFFFF"/>
                </a:solidFill>
                <a:latin typeface="Arial Rounded MT Bold" pitchFamily="34"/>
              </a:rPr>
            </a:br>
            <a:r>
              <a:rPr lang="en-US" sz="4000" dirty="0">
                <a:solidFill>
                  <a:srgbClr val="CCFFFF"/>
                </a:solidFill>
                <a:latin typeface="Arial Rounded MT Bold" pitchFamily="34"/>
              </a:rPr>
              <a:t>Another echo?</a:t>
            </a:r>
            <a:br>
              <a:rPr lang="en-US" sz="4000" dirty="0">
                <a:solidFill>
                  <a:srgbClr val="CCFFFF"/>
                </a:solidFill>
                <a:latin typeface="Arial Rounded MT Bold" pitchFamily="34"/>
              </a:rPr>
            </a:br>
            <a:r>
              <a:rPr lang="en-US" sz="4000" dirty="0">
                <a:solidFill>
                  <a:srgbClr val="CCFFFF"/>
                </a:solidFill>
                <a:latin typeface="Arial Rounded MT Bold" pitchFamily="34"/>
              </a:rPr>
              <a:t>Or more than an echo?</a:t>
            </a:r>
          </a:p>
        </p:txBody>
      </p:sp>
      <p:sp>
        <p:nvSpPr>
          <p:cNvPr id="3" name="Content Placeholder 2">
            <a:extLst>
              <a:ext uri="{FF2B5EF4-FFF2-40B4-BE49-F238E27FC236}">
                <a16:creationId xmlns:a16="http://schemas.microsoft.com/office/drawing/2014/main" id="{9E849A48-51D5-269F-1C9C-97FA702EBFCA}"/>
              </a:ext>
            </a:extLst>
          </p:cNvPr>
          <p:cNvSpPr txBox="1">
            <a:spLocks noGrp="1"/>
          </p:cNvSpPr>
          <p:nvPr>
            <p:ph type="body" idx="4294967295"/>
          </p:nvPr>
        </p:nvSpPr>
        <p:spPr>
          <a:xfrm>
            <a:off x="6646414" y="-288758"/>
            <a:ext cx="5118321" cy="5845358"/>
          </a:xfrm>
        </p:spPr>
        <p:txBody>
          <a:bodyPr/>
          <a:lstStyle/>
          <a:p>
            <a:pPr>
              <a:spcBef>
                <a:spcPts val="1001"/>
              </a:spcBef>
              <a:spcAft>
                <a:spcPts val="0"/>
              </a:spcAft>
              <a:buNone/>
            </a:pPr>
            <a:endParaRPr lang="en-US" sz="2800" dirty="0">
              <a:solidFill>
                <a:srgbClr val="FFFFFF"/>
              </a:solidFill>
            </a:endParaRPr>
          </a:p>
          <a:p>
            <a:pPr>
              <a:spcBef>
                <a:spcPts val="1001"/>
              </a:spcBef>
              <a:spcAft>
                <a:spcPts val="0"/>
              </a:spcAft>
              <a:buNone/>
            </a:pPr>
            <a:endParaRPr lang="en-US" sz="2800" dirty="0">
              <a:solidFill>
                <a:srgbClr val="FFFFFF"/>
              </a:solidFill>
            </a:endParaRPr>
          </a:p>
          <a:p>
            <a:pPr>
              <a:spcBef>
                <a:spcPts val="1001"/>
              </a:spcBef>
              <a:spcAft>
                <a:spcPts val="0"/>
              </a:spcAft>
              <a:buNone/>
            </a:pPr>
            <a:r>
              <a:rPr lang="en-US" sz="2800" dirty="0">
                <a:solidFill>
                  <a:srgbClr val="FFFFFF"/>
                </a:solidFill>
              </a:rPr>
              <a:t>Likewise the Spirit also </a:t>
            </a:r>
            <a:r>
              <a:rPr lang="en-US" sz="2800" dirty="0" err="1">
                <a:solidFill>
                  <a:srgbClr val="FFFFFF"/>
                </a:solidFill>
              </a:rPr>
              <a:t>helpeth</a:t>
            </a:r>
            <a:r>
              <a:rPr lang="en-US" sz="2800" dirty="0">
                <a:solidFill>
                  <a:srgbClr val="FFFFFF"/>
                </a:solidFill>
              </a:rPr>
              <a:t> our infirmities: for we know not what we should pray for as we ought: but the Spirit itself maketh intercession for us with </a:t>
            </a:r>
            <a:r>
              <a:rPr lang="en-US" sz="3200" b="1" dirty="0">
                <a:solidFill>
                  <a:srgbClr val="FFFF00"/>
                </a:solidFill>
              </a:rPr>
              <a:t>groanings which cannot be uttered</a:t>
            </a:r>
            <a:r>
              <a:rPr lang="en-US" sz="2800" dirty="0">
                <a:solidFill>
                  <a:srgbClr val="FFFFFF"/>
                </a:solidFill>
              </a:rPr>
              <a:t>. And </a:t>
            </a:r>
            <a:r>
              <a:rPr lang="en-US" sz="2800" b="1" dirty="0">
                <a:solidFill>
                  <a:srgbClr val="FFFFFF"/>
                </a:solidFill>
              </a:rPr>
              <a:t>he </a:t>
            </a:r>
            <a:r>
              <a:rPr lang="en-US" sz="2800" dirty="0">
                <a:solidFill>
                  <a:srgbClr val="FFFFFF"/>
                </a:solidFill>
              </a:rPr>
              <a:t>that </a:t>
            </a:r>
            <a:r>
              <a:rPr lang="en-US" sz="2800" dirty="0" err="1">
                <a:solidFill>
                  <a:srgbClr val="FFFFFF"/>
                </a:solidFill>
              </a:rPr>
              <a:t>searcheth</a:t>
            </a:r>
            <a:r>
              <a:rPr lang="en-US" sz="2800" dirty="0">
                <a:solidFill>
                  <a:srgbClr val="FFFFFF"/>
                </a:solidFill>
              </a:rPr>
              <a:t> the hearts </a:t>
            </a:r>
            <a:r>
              <a:rPr lang="en-US" sz="2800" dirty="0" err="1">
                <a:solidFill>
                  <a:srgbClr val="FFFFFF"/>
                </a:solidFill>
              </a:rPr>
              <a:t>knoweth</a:t>
            </a:r>
            <a:r>
              <a:rPr lang="en-US" sz="2800" dirty="0">
                <a:solidFill>
                  <a:srgbClr val="FFFFFF"/>
                </a:solidFill>
              </a:rPr>
              <a:t> what is the mind of the Spirit, because he maketh intercession for the saints according to the will of God. </a:t>
            </a:r>
            <a:endParaRPr lang="en-US" sz="2000" dirty="0"/>
          </a:p>
        </p:txBody>
      </p:sp>
      <p:sp>
        <p:nvSpPr>
          <p:cNvPr id="5" name="TextBox 4">
            <a:extLst>
              <a:ext uri="{FF2B5EF4-FFF2-40B4-BE49-F238E27FC236}">
                <a16:creationId xmlns:a16="http://schemas.microsoft.com/office/drawing/2014/main" id="{E5E1D05D-CD17-FD37-427E-933BC13B3FBF}"/>
              </a:ext>
            </a:extLst>
          </p:cNvPr>
          <p:cNvSpPr txBox="1"/>
          <p:nvPr/>
        </p:nvSpPr>
        <p:spPr>
          <a:xfrm>
            <a:off x="449036" y="6351814"/>
            <a:ext cx="3902528" cy="369332"/>
          </a:xfrm>
          <a:prstGeom prst="rect">
            <a:avLst/>
          </a:prstGeom>
          <a:noFill/>
        </p:spPr>
        <p:txBody>
          <a:bodyPr wrap="square" rtlCol="0">
            <a:spAutoFit/>
          </a:bodyPr>
          <a:lstStyle/>
          <a:p>
            <a:r>
              <a:rPr lang="en-US" dirty="0" err="1"/>
              <a:t>EvgeniT</a:t>
            </a:r>
            <a:r>
              <a:rPr lang="en-US" dirty="0"/>
              <a:t> </a:t>
            </a:r>
            <a:r>
              <a:rPr lang="en-US" dirty="0" err="1"/>
              <a:t>pixabay</a:t>
            </a:r>
            <a:endParaRPr lang="en-US" dirty="0"/>
          </a:p>
        </p:txBody>
      </p:sp>
    </p:spTree>
    <p:extLst>
      <p:ext uri="{BB962C8B-B14F-4D97-AF65-F5344CB8AC3E}">
        <p14:creationId xmlns:p14="http://schemas.microsoft.com/office/powerpoint/2010/main" val="4166857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15679BD-CEE6-24F4-3A09-D9576EA12096}"/>
              </a:ext>
            </a:extLst>
          </p:cNvPr>
          <p:cNvSpPr txBox="1">
            <a:spLocks noGrp="1"/>
          </p:cNvSpPr>
          <p:nvPr>
            <p:ph type="sldNum" sz="quarter" idx="8"/>
          </p:nvPr>
        </p:nvSpPr>
        <p:spPr>
          <a:xfrm>
            <a:off x="8589748" y="6041520"/>
            <a:ext cx="682560" cy="364679"/>
          </a:xfrm>
          <a:prstGeom prst="rect">
            <a:avLst/>
          </a:prstGeom>
          <a:noFill/>
          <a:ln>
            <a:noFill/>
          </a:ln>
        </p:spPr>
        <p:txBody>
          <a:bodyPr wrap="square" lIns="90000" tIns="45000" rIns="90000" bIns="45000" anchor="t" anchorCtr="0">
            <a:noAutofit/>
          </a:bodyPr>
          <a:lstStyle/>
          <a:p>
            <a:pPr lvl="0"/>
            <a:fld id="{2D44644B-ED2F-4311-A156-E2F2902A8776}" type="slidenum">
              <a:rPr/>
              <a:t>61</a:t>
            </a:fld>
            <a:endParaRPr lang="en-US">
              <a:solidFill>
                <a:srgbClr val="000000"/>
              </a:solidFill>
              <a:latin typeface="Trebuchet MS" pitchFamily="18"/>
              <a:cs typeface="Tahoma" pitchFamily="2"/>
            </a:endParaRPr>
          </a:p>
        </p:txBody>
      </p:sp>
      <p:sp>
        <p:nvSpPr>
          <p:cNvPr id="3" name="Title 1">
            <a:extLst>
              <a:ext uri="{FF2B5EF4-FFF2-40B4-BE49-F238E27FC236}">
                <a16:creationId xmlns:a16="http://schemas.microsoft.com/office/drawing/2014/main" id="{2F408D8B-A4AB-FC79-C893-26D75411FB05}"/>
              </a:ext>
            </a:extLst>
          </p:cNvPr>
          <p:cNvSpPr/>
          <p:nvPr/>
        </p:nvSpPr>
        <p:spPr>
          <a:xfrm>
            <a:off x="939388" y="0"/>
            <a:ext cx="9000360" cy="145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0">
            <a:noAutofit/>
          </a:bodyPr>
          <a:lstStyle/>
          <a:p>
            <a:pPr algn="ctr">
              <a:lnSpc>
                <a:spcPct val="90000"/>
              </a:lnSpc>
            </a:pPr>
            <a:r>
              <a:rPr lang="en-US" sz="3600" b="1">
                <a:solidFill>
                  <a:srgbClr val="000000"/>
                </a:solidFill>
                <a:latin typeface="Trebuchet MS" pitchFamily="18"/>
                <a:ea typeface="Microsoft YaHei" pitchFamily="2"/>
                <a:cs typeface="Mangal" pitchFamily="2"/>
              </a:rPr>
              <a:t>Psalm 32:3</a:t>
            </a:r>
          </a:p>
        </p:txBody>
      </p:sp>
      <p:sp>
        <p:nvSpPr>
          <p:cNvPr id="4" name="Rounded Rectangle 6">
            <a:extLst>
              <a:ext uri="{FF2B5EF4-FFF2-40B4-BE49-F238E27FC236}">
                <a16:creationId xmlns:a16="http://schemas.microsoft.com/office/drawing/2014/main" id="{D6046A6D-7CE0-C59E-8796-BEE926998546}"/>
              </a:ext>
            </a:extLst>
          </p:cNvPr>
          <p:cNvSpPr/>
          <p:nvPr/>
        </p:nvSpPr>
        <p:spPr>
          <a:xfrm>
            <a:off x="1298121" y="1450440"/>
            <a:ext cx="8384021" cy="49039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D6440"/>
          </a:solidFill>
          <a:ln w="19080">
            <a:solidFill>
              <a:srgbClr val="6A8F1C"/>
            </a:solidFill>
            <a:prstDash val="solid"/>
          </a:ln>
        </p:spPr>
        <p:txBody>
          <a:bodyPr vert="horz" wrap="square" lIns="90000" tIns="45000" rIns="90000" bIns="45000" anchor="t" anchorCtr="0" compatLnSpc="0">
            <a:noAutofit/>
          </a:bodyPr>
          <a:lstStyle/>
          <a:p>
            <a:pPr algn="ctr"/>
            <a:r>
              <a:rPr lang="en-US" sz="3600" b="1" dirty="0">
                <a:solidFill>
                  <a:srgbClr val="FFFFFF"/>
                </a:solidFill>
                <a:latin typeface="Trebuchet MS" pitchFamily="18"/>
                <a:ea typeface="Microsoft YaHei" pitchFamily="2"/>
                <a:cs typeface="Mangal" pitchFamily="2"/>
              </a:rPr>
              <a:t>KJV</a:t>
            </a:r>
            <a:br>
              <a:rPr lang="en-US" sz="4000" b="1" dirty="0">
                <a:solidFill>
                  <a:srgbClr val="FFFFFF"/>
                </a:solidFill>
                <a:latin typeface="Trebuchet MS" pitchFamily="18"/>
                <a:ea typeface="Microsoft YaHei" pitchFamily="2"/>
                <a:cs typeface="Mangal" pitchFamily="2"/>
              </a:rPr>
            </a:br>
            <a:br>
              <a:rPr lang="en-US" sz="2800" b="1" dirty="0">
                <a:solidFill>
                  <a:srgbClr val="FFFFFF"/>
                </a:solidFill>
                <a:latin typeface="Trebuchet MS" pitchFamily="18"/>
                <a:ea typeface="Microsoft YaHei" pitchFamily="2"/>
                <a:cs typeface="Mangal" pitchFamily="2"/>
              </a:rPr>
            </a:br>
            <a:r>
              <a:rPr lang="en-US" sz="5400" dirty="0">
                <a:solidFill>
                  <a:srgbClr val="FFFFFF"/>
                </a:solidFill>
                <a:latin typeface="Trebuchet MS" pitchFamily="18"/>
                <a:ea typeface="Microsoft YaHei" pitchFamily="2"/>
                <a:cs typeface="Mangal" pitchFamily="2"/>
              </a:rPr>
              <a:t>When I kept silence, my bones waxed old through my </a:t>
            </a:r>
            <a:r>
              <a:rPr lang="en-US" sz="5400" b="1" dirty="0">
                <a:solidFill>
                  <a:srgbClr val="FFFFFF"/>
                </a:solidFill>
                <a:latin typeface="Trebuchet MS" pitchFamily="18"/>
                <a:ea typeface="Microsoft YaHei" pitchFamily="2"/>
                <a:cs typeface="Mangal" pitchFamily="2"/>
              </a:rPr>
              <a:t>roaring</a:t>
            </a:r>
            <a:r>
              <a:rPr lang="en-US" sz="5400" dirty="0">
                <a:solidFill>
                  <a:srgbClr val="FFFFFF"/>
                </a:solidFill>
                <a:latin typeface="Trebuchet MS" pitchFamily="18"/>
                <a:ea typeface="Microsoft YaHei" pitchFamily="2"/>
                <a:cs typeface="Mangal" pitchFamily="2"/>
              </a:rPr>
              <a:t> all the day long. </a:t>
            </a:r>
          </a:p>
        </p:txBody>
      </p:sp>
      <p:sp>
        <p:nvSpPr>
          <p:cNvPr id="6" name="TextBox 5">
            <a:extLst>
              <a:ext uri="{FF2B5EF4-FFF2-40B4-BE49-F238E27FC236}">
                <a16:creationId xmlns:a16="http://schemas.microsoft.com/office/drawing/2014/main" id="{FB8DDEC4-3FB7-8AAA-1093-1A6C38A590A4}"/>
              </a:ext>
            </a:extLst>
          </p:cNvPr>
          <p:cNvSpPr txBox="1"/>
          <p:nvPr/>
        </p:nvSpPr>
        <p:spPr>
          <a:xfrm>
            <a:off x="1298121" y="326571"/>
            <a:ext cx="6882493" cy="707886"/>
          </a:xfrm>
          <a:prstGeom prst="rect">
            <a:avLst/>
          </a:prstGeom>
          <a:noFill/>
        </p:spPr>
        <p:txBody>
          <a:bodyPr wrap="square" rtlCol="0">
            <a:spAutoFit/>
          </a:bodyPr>
          <a:lstStyle/>
          <a:p>
            <a:r>
              <a:rPr lang="en-US" sz="4000" i="1" dirty="0"/>
              <a:t>Psalm 32:3</a:t>
            </a:r>
          </a:p>
        </p:txBody>
      </p:sp>
    </p:spTree>
    <p:extLst>
      <p:ext uri="{BB962C8B-B14F-4D97-AF65-F5344CB8AC3E}">
        <p14:creationId xmlns:p14="http://schemas.microsoft.com/office/powerpoint/2010/main" val="2134898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15679BD-CEE6-24F4-3A09-D9576EA12096}"/>
              </a:ext>
            </a:extLst>
          </p:cNvPr>
          <p:cNvSpPr txBox="1">
            <a:spLocks noGrp="1"/>
          </p:cNvSpPr>
          <p:nvPr>
            <p:ph type="sldNum" sz="quarter" idx="8"/>
          </p:nvPr>
        </p:nvSpPr>
        <p:spPr>
          <a:xfrm>
            <a:off x="8589748" y="6041520"/>
            <a:ext cx="682560" cy="364679"/>
          </a:xfrm>
          <a:prstGeom prst="rect">
            <a:avLst/>
          </a:prstGeom>
          <a:noFill/>
          <a:ln>
            <a:noFill/>
          </a:ln>
        </p:spPr>
        <p:txBody>
          <a:bodyPr wrap="square" lIns="90000" tIns="45000" rIns="90000" bIns="45000" anchor="t" anchorCtr="0">
            <a:noAutofit/>
          </a:bodyPr>
          <a:lstStyle/>
          <a:p>
            <a:pPr lvl="0"/>
            <a:fld id="{2D44644B-ED2F-4311-A156-E2F2902A8776}" type="slidenum">
              <a:rPr/>
              <a:t>62</a:t>
            </a:fld>
            <a:endParaRPr lang="en-US">
              <a:solidFill>
                <a:srgbClr val="000000"/>
              </a:solidFill>
              <a:latin typeface="Trebuchet MS" pitchFamily="18"/>
              <a:cs typeface="Tahoma" pitchFamily="2"/>
            </a:endParaRPr>
          </a:p>
        </p:txBody>
      </p:sp>
      <p:sp>
        <p:nvSpPr>
          <p:cNvPr id="3" name="Title 1">
            <a:extLst>
              <a:ext uri="{FF2B5EF4-FFF2-40B4-BE49-F238E27FC236}">
                <a16:creationId xmlns:a16="http://schemas.microsoft.com/office/drawing/2014/main" id="{2F408D8B-A4AB-FC79-C893-26D75411FB05}"/>
              </a:ext>
            </a:extLst>
          </p:cNvPr>
          <p:cNvSpPr/>
          <p:nvPr/>
        </p:nvSpPr>
        <p:spPr>
          <a:xfrm>
            <a:off x="939388" y="0"/>
            <a:ext cx="9000360" cy="145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0">
            <a:noAutofit/>
          </a:bodyPr>
          <a:lstStyle/>
          <a:p>
            <a:pPr algn="ctr">
              <a:lnSpc>
                <a:spcPct val="90000"/>
              </a:lnSpc>
            </a:pPr>
            <a:r>
              <a:rPr lang="en-US" sz="3600" b="1">
                <a:solidFill>
                  <a:srgbClr val="000000"/>
                </a:solidFill>
                <a:latin typeface="Trebuchet MS" pitchFamily="18"/>
                <a:ea typeface="Microsoft YaHei" pitchFamily="2"/>
                <a:cs typeface="Mangal" pitchFamily="2"/>
              </a:rPr>
              <a:t>Psalm 32:3</a:t>
            </a:r>
          </a:p>
        </p:txBody>
      </p:sp>
      <p:sp>
        <p:nvSpPr>
          <p:cNvPr id="4" name="Rounded Rectangle 6">
            <a:extLst>
              <a:ext uri="{FF2B5EF4-FFF2-40B4-BE49-F238E27FC236}">
                <a16:creationId xmlns:a16="http://schemas.microsoft.com/office/drawing/2014/main" id="{D6046A6D-7CE0-C59E-8796-BEE926998546}"/>
              </a:ext>
            </a:extLst>
          </p:cNvPr>
          <p:cNvSpPr/>
          <p:nvPr/>
        </p:nvSpPr>
        <p:spPr>
          <a:xfrm>
            <a:off x="1233508" y="1450800"/>
            <a:ext cx="3389760" cy="49039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D6440"/>
          </a:solidFill>
          <a:ln w="19080">
            <a:solidFill>
              <a:srgbClr val="6A8F1C"/>
            </a:solidFill>
            <a:prstDash val="solid"/>
          </a:ln>
        </p:spPr>
        <p:txBody>
          <a:bodyPr vert="horz" wrap="square" lIns="90000" tIns="45000" rIns="90000" bIns="45000" anchor="t" anchorCtr="0" compatLnSpc="0">
            <a:noAutofit/>
          </a:bodyPr>
          <a:lstStyle/>
          <a:p>
            <a:pPr algn="ctr"/>
            <a:r>
              <a:rPr lang="en-US" sz="3600" b="1">
                <a:solidFill>
                  <a:srgbClr val="FFFFFF"/>
                </a:solidFill>
                <a:latin typeface="Trebuchet MS" pitchFamily="18"/>
                <a:ea typeface="Microsoft YaHei" pitchFamily="2"/>
                <a:cs typeface="Mangal" pitchFamily="2"/>
              </a:rPr>
              <a:t>RSV</a:t>
            </a:r>
            <a:br>
              <a:rPr lang="en-US" sz="4000" b="1">
                <a:solidFill>
                  <a:srgbClr val="FFFFFF"/>
                </a:solidFill>
                <a:latin typeface="Trebuchet MS" pitchFamily="18"/>
                <a:ea typeface="Microsoft YaHei" pitchFamily="2"/>
                <a:cs typeface="Mangal" pitchFamily="2"/>
              </a:rPr>
            </a:br>
            <a:br>
              <a:rPr lang="en-US" sz="2800" b="1">
                <a:solidFill>
                  <a:srgbClr val="FFFFFF"/>
                </a:solidFill>
                <a:latin typeface="Trebuchet MS" pitchFamily="18"/>
                <a:ea typeface="Microsoft YaHei" pitchFamily="2"/>
                <a:cs typeface="Mangal" pitchFamily="2"/>
              </a:rPr>
            </a:br>
            <a:r>
              <a:rPr lang="en-US" sz="3200">
                <a:solidFill>
                  <a:srgbClr val="FFFFFF"/>
                </a:solidFill>
                <a:latin typeface="Trebuchet MS" pitchFamily="18"/>
                <a:ea typeface="Microsoft YaHei" pitchFamily="2"/>
                <a:cs typeface="Mangal" pitchFamily="2"/>
              </a:rPr>
              <a:t>When I </a:t>
            </a:r>
            <a:r>
              <a:rPr lang="en-US" sz="3600" b="1" u="sng">
                <a:solidFill>
                  <a:srgbClr val="FFFFFF"/>
                </a:solidFill>
                <a:latin typeface="Trebuchet MS" pitchFamily="18"/>
                <a:ea typeface="Microsoft YaHei" pitchFamily="2"/>
                <a:cs typeface="Mangal" pitchFamily="2"/>
              </a:rPr>
              <a:t>declared not my sin</a:t>
            </a:r>
            <a:r>
              <a:rPr lang="en-US" sz="3200">
                <a:solidFill>
                  <a:srgbClr val="FFFFFF"/>
                </a:solidFill>
                <a:latin typeface="Trebuchet MS" pitchFamily="18"/>
                <a:ea typeface="Microsoft YaHei" pitchFamily="2"/>
                <a:cs typeface="Mangal" pitchFamily="2"/>
              </a:rPr>
              <a:t>, my body wasted away through my </a:t>
            </a:r>
            <a:r>
              <a:rPr lang="en-US" sz="3600" b="1" u="sng">
                <a:solidFill>
                  <a:srgbClr val="FFFFFF"/>
                </a:solidFill>
                <a:latin typeface="Trebuchet MS" pitchFamily="18"/>
                <a:ea typeface="Microsoft YaHei" pitchFamily="2"/>
                <a:cs typeface="Mangal" pitchFamily="2"/>
              </a:rPr>
              <a:t>groaning</a:t>
            </a:r>
            <a:r>
              <a:rPr lang="en-US" sz="3200">
                <a:solidFill>
                  <a:srgbClr val="FFFFFF"/>
                </a:solidFill>
                <a:latin typeface="Trebuchet MS" pitchFamily="18"/>
                <a:ea typeface="Microsoft YaHei" pitchFamily="2"/>
                <a:cs typeface="Mangal" pitchFamily="2"/>
              </a:rPr>
              <a:t> all day long.</a:t>
            </a:r>
          </a:p>
        </p:txBody>
      </p:sp>
      <p:sp>
        <p:nvSpPr>
          <p:cNvPr id="5" name="Rounded Rectangle 7">
            <a:extLst>
              <a:ext uri="{FF2B5EF4-FFF2-40B4-BE49-F238E27FC236}">
                <a16:creationId xmlns:a16="http://schemas.microsoft.com/office/drawing/2014/main" id="{356AB0C9-C404-BCBA-FCE6-DA79A96577E9}"/>
              </a:ext>
            </a:extLst>
          </p:cNvPr>
          <p:cNvSpPr/>
          <p:nvPr/>
        </p:nvSpPr>
        <p:spPr>
          <a:xfrm>
            <a:off x="7179268" y="1493999"/>
            <a:ext cx="3207240" cy="49039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C911C"/>
          </a:solidFill>
          <a:ln w="19080">
            <a:solidFill>
              <a:srgbClr val="6A8F1C"/>
            </a:solidFill>
            <a:prstDash val="solid"/>
          </a:ln>
        </p:spPr>
        <p:txBody>
          <a:bodyPr vert="horz" wrap="square" lIns="90000" tIns="45000" rIns="90000" bIns="45000" anchor="t" anchorCtr="0" compatLnSpc="0">
            <a:noAutofit/>
          </a:bodyPr>
          <a:lstStyle/>
          <a:p>
            <a:pPr algn="ctr"/>
            <a:r>
              <a:rPr lang="en-US" sz="3600" b="1" dirty="0">
                <a:solidFill>
                  <a:srgbClr val="FFFFFF"/>
                </a:solidFill>
                <a:latin typeface="Trebuchet MS" pitchFamily="18"/>
                <a:ea typeface="Microsoft YaHei" pitchFamily="2"/>
                <a:cs typeface="Mangal" pitchFamily="2"/>
              </a:rPr>
              <a:t>NIV</a:t>
            </a:r>
            <a:br>
              <a:rPr lang="en-US" sz="4000" b="1" dirty="0">
                <a:solidFill>
                  <a:srgbClr val="FFFFFF"/>
                </a:solidFill>
                <a:latin typeface="Trebuchet MS" pitchFamily="18"/>
                <a:ea typeface="Microsoft YaHei" pitchFamily="2"/>
                <a:cs typeface="Mangal" pitchFamily="2"/>
              </a:rPr>
            </a:br>
            <a:br>
              <a:rPr lang="en-US" sz="2800" b="1" dirty="0">
                <a:solidFill>
                  <a:srgbClr val="FFFFFF"/>
                </a:solidFill>
                <a:latin typeface="Trebuchet MS" pitchFamily="18"/>
                <a:ea typeface="Microsoft YaHei" pitchFamily="2"/>
                <a:cs typeface="Mangal" pitchFamily="2"/>
              </a:rPr>
            </a:br>
            <a:r>
              <a:rPr lang="en-US" sz="3200" dirty="0">
                <a:solidFill>
                  <a:srgbClr val="FFFFFF"/>
                </a:solidFill>
                <a:latin typeface="Trebuchet MS" pitchFamily="18"/>
                <a:ea typeface="Microsoft YaHei" pitchFamily="2"/>
                <a:cs typeface="Mangal" pitchFamily="2"/>
              </a:rPr>
              <a:t>When I </a:t>
            </a:r>
            <a:r>
              <a:rPr lang="en-US" sz="3600" b="1" u="sng" dirty="0">
                <a:solidFill>
                  <a:srgbClr val="FFFFFF"/>
                </a:solidFill>
                <a:latin typeface="Trebuchet MS" pitchFamily="18"/>
                <a:ea typeface="Microsoft YaHei" pitchFamily="2"/>
                <a:cs typeface="Mangal" pitchFamily="2"/>
              </a:rPr>
              <a:t>kept silent</a:t>
            </a:r>
            <a:r>
              <a:rPr lang="en-US" sz="3600" dirty="0">
                <a:solidFill>
                  <a:srgbClr val="FFFFFF"/>
                </a:solidFill>
                <a:latin typeface="Trebuchet MS" pitchFamily="18"/>
                <a:ea typeface="Microsoft YaHei" pitchFamily="2"/>
                <a:cs typeface="Mangal" pitchFamily="2"/>
              </a:rPr>
              <a:t>,</a:t>
            </a:r>
            <a:r>
              <a:rPr lang="en-US" sz="3200" dirty="0">
                <a:solidFill>
                  <a:srgbClr val="FFFFFF"/>
                </a:solidFill>
                <a:latin typeface="Trebuchet MS" pitchFamily="18"/>
                <a:ea typeface="Microsoft YaHei" pitchFamily="2"/>
                <a:cs typeface="Mangal" pitchFamily="2"/>
              </a:rPr>
              <a:t> my bones wasted away through my </a:t>
            </a:r>
            <a:r>
              <a:rPr lang="en-US" sz="3600" b="1" u="sng" dirty="0">
                <a:solidFill>
                  <a:srgbClr val="FFFFFF"/>
                </a:solidFill>
                <a:latin typeface="Trebuchet MS" pitchFamily="18"/>
                <a:ea typeface="Microsoft YaHei" pitchFamily="2"/>
                <a:cs typeface="Mangal" pitchFamily="2"/>
              </a:rPr>
              <a:t>groaning</a:t>
            </a:r>
            <a:r>
              <a:rPr lang="en-US" sz="3200" dirty="0">
                <a:solidFill>
                  <a:srgbClr val="FFFFFF"/>
                </a:solidFill>
                <a:latin typeface="Trebuchet MS" pitchFamily="18"/>
                <a:ea typeface="Microsoft YaHei" pitchFamily="2"/>
                <a:cs typeface="Mangal" pitchFamily="2"/>
              </a:rPr>
              <a:t> all day long.</a:t>
            </a:r>
          </a:p>
        </p:txBody>
      </p:sp>
      <p:sp>
        <p:nvSpPr>
          <p:cNvPr id="6" name="TextBox 5">
            <a:extLst>
              <a:ext uri="{FF2B5EF4-FFF2-40B4-BE49-F238E27FC236}">
                <a16:creationId xmlns:a16="http://schemas.microsoft.com/office/drawing/2014/main" id="{FB8DDEC4-3FB7-8AAA-1093-1A6C38A590A4}"/>
              </a:ext>
            </a:extLst>
          </p:cNvPr>
          <p:cNvSpPr txBox="1"/>
          <p:nvPr/>
        </p:nvSpPr>
        <p:spPr>
          <a:xfrm>
            <a:off x="1298121" y="326571"/>
            <a:ext cx="6882493" cy="707886"/>
          </a:xfrm>
          <a:prstGeom prst="rect">
            <a:avLst/>
          </a:prstGeom>
          <a:noFill/>
        </p:spPr>
        <p:txBody>
          <a:bodyPr wrap="square" rtlCol="0">
            <a:spAutoFit/>
          </a:bodyPr>
          <a:lstStyle/>
          <a:p>
            <a:r>
              <a:rPr lang="en-US" sz="4000" i="1" dirty="0"/>
              <a:t>Psalm 32:3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A01F0DCB-D549-E228-CF2E-75C5491CF0AF}"/>
              </a:ext>
            </a:extLst>
          </p:cNvPr>
          <p:cNvSpPr txBox="1">
            <a:spLocks noGrp="1"/>
          </p:cNvSpPr>
          <p:nvPr>
            <p:ph type="sldNum" sz="quarter" idx="8"/>
          </p:nvPr>
        </p:nvSpPr>
        <p:spPr>
          <a:xfrm>
            <a:off x="8589748" y="6041520"/>
            <a:ext cx="682560" cy="364679"/>
          </a:xfrm>
          <a:prstGeom prst="rect">
            <a:avLst/>
          </a:prstGeom>
          <a:noFill/>
          <a:ln>
            <a:noFill/>
          </a:ln>
        </p:spPr>
        <p:txBody>
          <a:bodyPr wrap="square" lIns="90000" tIns="45000" rIns="90000" bIns="45000" anchor="t" anchorCtr="0">
            <a:noAutofit/>
          </a:bodyPr>
          <a:lstStyle/>
          <a:p>
            <a:pPr lvl="0"/>
            <a:fld id="{D4302BC8-90AB-43A3-804A-545901D930DD}" type="slidenum">
              <a:rPr/>
              <a:t>63</a:t>
            </a:fld>
            <a:endParaRPr lang="en-US">
              <a:solidFill>
                <a:srgbClr val="000000"/>
              </a:solidFill>
              <a:latin typeface="Trebuchet MS" pitchFamily="18"/>
              <a:cs typeface="Tahoma" pitchFamily="2"/>
            </a:endParaRPr>
          </a:p>
        </p:txBody>
      </p:sp>
      <p:sp>
        <p:nvSpPr>
          <p:cNvPr id="3" name="Title 1">
            <a:extLst>
              <a:ext uri="{FF2B5EF4-FFF2-40B4-BE49-F238E27FC236}">
                <a16:creationId xmlns:a16="http://schemas.microsoft.com/office/drawing/2014/main" id="{52E7F111-FD50-9D70-1088-5AF812EBE032}"/>
              </a:ext>
            </a:extLst>
          </p:cNvPr>
          <p:cNvSpPr/>
          <p:nvPr/>
        </p:nvSpPr>
        <p:spPr>
          <a:xfrm>
            <a:off x="939388" y="0"/>
            <a:ext cx="9000360" cy="145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0">
            <a:noAutofit/>
          </a:bodyPr>
          <a:lstStyle/>
          <a:p>
            <a:pPr algn="ctr">
              <a:lnSpc>
                <a:spcPct val="90000"/>
              </a:lnSpc>
            </a:pPr>
            <a:r>
              <a:rPr lang="en-US" sz="3600" b="1">
                <a:solidFill>
                  <a:srgbClr val="000000"/>
                </a:solidFill>
                <a:latin typeface="Trebuchet MS" pitchFamily="18"/>
                <a:ea typeface="Microsoft YaHei" pitchFamily="2"/>
                <a:cs typeface="Mangal" pitchFamily="2"/>
              </a:rPr>
              <a:t>Psalm 32:3</a:t>
            </a:r>
          </a:p>
        </p:txBody>
      </p:sp>
      <p:sp>
        <p:nvSpPr>
          <p:cNvPr id="4" name="Rounded Rectangle 6">
            <a:extLst>
              <a:ext uri="{FF2B5EF4-FFF2-40B4-BE49-F238E27FC236}">
                <a16:creationId xmlns:a16="http://schemas.microsoft.com/office/drawing/2014/main" id="{352E182F-B419-41E2-784B-77A77DD45113}"/>
              </a:ext>
            </a:extLst>
          </p:cNvPr>
          <p:cNvSpPr/>
          <p:nvPr/>
        </p:nvSpPr>
        <p:spPr>
          <a:xfrm>
            <a:off x="1233508" y="1450800"/>
            <a:ext cx="3389760" cy="49039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D6440"/>
          </a:solidFill>
          <a:ln w="19080">
            <a:solidFill>
              <a:srgbClr val="6A8F1C"/>
            </a:solidFill>
            <a:prstDash val="solid"/>
          </a:ln>
        </p:spPr>
        <p:txBody>
          <a:bodyPr vert="horz" wrap="square" lIns="90000" tIns="45000" rIns="90000" bIns="45000" anchor="t" anchorCtr="0" compatLnSpc="0">
            <a:noAutofit/>
          </a:bodyPr>
          <a:lstStyle/>
          <a:p>
            <a:pPr algn="ctr"/>
            <a:r>
              <a:rPr lang="en-US" sz="3600" b="1">
                <a:solidFill>
                  <a:srgbClr val="FFFFFF"/>
                </a:solidFill>
                <a:latin typeface="Trebuchet MS" pitchFamily="18"/>
                <a:ea typeface="Microsoft YaHei" pitchFamily="2"/>
                <a:cs typeface="Mangal" pitchFamily="2"/>
              </a:rPr>
              <a:t>NEB</a:t>
            </a:r>
            <a:br>
              <a:rPr lang="en-US" sz="4000" b="1">
                <a:solidFill>
                  <a:srgbClr val="FFFFFF"/>
                </a:solidFill>
                <a:latin typeface="Trebuchet MS" pitchFamily="18"/>
                <a:ea typeface="Microsoft YaHei" pitchFamily="2"/>
                <a:cs typeface="Mangal" pitchFamily="2"/>
              </a:rPr>
            </a:br>
            <a:br>
              <a:rPr lang="en-US" sz="2800" b="1">
                <a:solidFill>
                  <a:srgbClr val="FFFFFF"/>
                </a:solidFill>
                <a:latin typeface="Trebuchet MS" pitchFamily="18"/>
                <a:ea typeface="Microsoft YaHei" pitchFamily="2"/>
                <a:cs typeface="Mangal" pitchFamily="2"/>
              </a:rPr>
            </a:br>
            <a:r>
              <a:rPr lang="en-US" sz="3200">
                <a:solidFill>
                  <a:srgbClr val="FFFFFF"/>
                </a:solidFill>
                <a:latin typeface="Trebuchet MS" pitchFamily="18"/>
                <a:ea typeface="Microsoft YaHei" pitchFamily="2"/>
                <a:cs typeface="Mangal" pitchFamily="2"/>
              </a:rPr>
              <a:t>When I </a:t>
            </a:r>
            <a:r>
              <a:rPr lang="en-US" sz="3600" b="1" u="sng">
                <a:solidFill>
                  <a:srgbClr val="FFFFFF"/>
                </a:solidFill>
                <a:latin typeface="Trebuchet MS" pitchFamily="18"/>
                <a:ea typeface="Microsoft YaHei" pitchFamily="2"/>
                <a:cs typeface="Mangal" pitchFamily="2"/>
              </a:rPr>
              <a:t>refused to speak</a:t>
            </a:r>
            <a:r>
              <a:rPr lang="en-US" sz="3200">
                <a:solidFill>
                  <a:srgbClr val="FFFFFF"/>
                </a:solidFill>
                <a:latin typeface="Trebuchet MS" pitchFamily="18"/>
                <a:ea typeface="Microsoft YaHei" pitchFamily="2"/>
                <a:cs typeface="Mangal" pitchFamily="2"/>
              </a:rPr>
              <a:t>, my body wasted away with </a:t>
            </a:r>
            <a:r>
              <a:rPr lang="en-US" sz="3600" b="1" u="sng">
                <a:solidFill>
                  <a:srgbClr val="FFFFFF"/>
                </a:solidFill>
                <a:latin typeface="Trebuchet MS" pitchFamily="18"/>
                <a:ea typeface="Microsoft YaHei" pitchFamily="2"/>
                <a:cs typeface="Mangal" pitchFamily="2"/>
              </a:rPr>
              <a:t>moaning</a:t>
            </a:r>
            <a:r>
              <a:rPr lang="en-US" sz="3200">
                <a:solidFill>
                  <a:srgbClr val="FFFFFF"/>
                </a:solidFill>
                <a:latin typeface="Trebuchet MS" pitchFamily="18"/>
                <a:ea typeface="Microsoft YaHei" pitchFamily="2"/>
                <a:cs typeface="Mangal" pitchFamily="2"/>
              </a:rPr>
              <a:t> all day long</a:t>
            </a:r>
          </a:p>
        </p:txBody>
      </p:sp>
      <p:sp>
        <p:nvSpPr>
          <p:cNvPr id="5" name="Rounded Rectangle 7">
            <a:extLst>
              <a:ext uri="{FF2B5EF4-FFF2-40B4-BE49-F238E27FC236}">
                <a16:creationId xmlns:a16="http://schemas.microsoft.com/office/drawing/2014/main" id="{7764DC24-2820-0931-87B9-9AB26378128A}"/>
              </a:ext>
            </a:extLst>
          </p:cNvPr>
          <p:cNvSpPr/>
          <p:nvPr/>
        </p:nvSpPr>
        <p:spPr>
          <a:xfrm>
            <a:off x="7179268" y="1493999"/>
            <a:ext cx="3207240" cy="49039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6C911C"/>
          </a:solidFill>
          <a:ln w="19080">
            <a:solidFill>
              <a:srgbClr val="6A8F1C"/>
            </a:solidFill>
            <a:prstDash val="solid"/>
          </a:ln>
        </p:spPr>
        <p:txBody>
          <a:bodyPr vert="horz" wrap="square" lIns="90000" tIns="45000" rIns="90000" bIns="45000" anchor="t" anchorCtr="0" compatLnSpc="0">
            <a:noAutofit/>
          </a:bodyPr>
          <a:lstStyle/>
          <a:p>
            <a:pPr algn="ctr"/>
            <a:r>
              <a:rPr lang="en-US" sz="3200" b="1">
                <a:solidFill>
                  <a:srgbClr val="FFFFFF"/>
                </a:solidFill>
                <a:latin typeface="Trebuchet MS" pitchFamily="18"/>
                <a:ea typeface="Microsoft YaHei" pitchFamily="2"/>
                <a:cs typeface="Mangal" pitchFamily="2"/>
              </a:rPr>
              <a:t>Sacred Name Bible</a:t>
            </a:r>
            <a:br>
              <a:rPr lang="en-US" sz="2800" b="1">
                <a:solidFill>
                  <a:srgbClr val="FFFFFF"/>
                </a:solidFill>
                <a:latin typeface="Trebuchet MS" pitchFamily="18"/>
                <a:ea typeface="Microsoft YaHei" pitchFamily="2"/>
                <a:cs typeface="Mangal" pitchFamily="2"/>
              </a:rPr>
            </a:br>
            <a:r>
              <a:rPr lang="en-US" sz="3200">
                <a:solidFill>
                  <a:srgbClr val="FFFFFF"/>
                </a:solidFill>
                <a:latin typeface="Trebuchet MS" pitchFamily="18"/>
                <a:ea typeface="Microsoft YaHei" pitchFamily="2"/>
                <a:cs typeface="Mangal" pitchFamily="2"/>
              </a:rPr>
              <a:t>When I </a:t>
            </a:r>
            <a:r>
              <a:rPr lang="en-US" sz="3600" b="1" u="sng">
                <a:solidFill>
                  <a:srgbClr val="FFFFFF"/>
                </a:solidFill>
                <a:latin typeface="Trebuchet MS" pitchFamily="18"/>
                <a:ea typeface="Microsoft YaHei" pitchFamily="2"/>
                <a:cs typeface="Mangal" pitchFamily="2"/>
              </a:rPr>
              <a:t>kept silence</a:t>
            </a:r>
            <a:r>
              <a:rPr lang="en-US" sz="3200" b="1">
                <a:solidFill>
                  <a:srgbClr val="FFFFFF"/>
                </a:solidFill>
                <a:latin typeface="Trebuchet MS" pitchFamily="18"/>
                <a:ea typeface="Microsoft YaHei" pitchFamily="2"/>
                <a:cs typeface="Mangal" pitchFamily="2"/>
              </a:rPr>
              <a:t> </a:t>
            </a:r>
            <a:r>
              <a:rPr lang="en-US" sz="3200">
                <a:solidFill>
                  <a:srgbClr val="FFFFFF"/>
                </a:solidFill>
                <a:latin typeface="Trebuchet MS" pitchFamily="18"/>
                <a:ea typeface="Microsoft YaHei" pitchFamily="2"/>
                <a:cs typeface="Mangal" pitchFamily="2"/>
              </a:rPr>
              <a:t>my bones became worn out, through my </a:t>
            </a:r>
            <a:r>
              <a:rPr lang="en-US" sz="3600" b="1" u="sng">
                <a:solidFill>
                  <a:srgbClr val="FFFFFF"/>
                </a:solidFill>
                <a:latin typeface="Trebuchet MS" pitchFamily="18"/>
                <a:ea typeface="Microsoft YaHei" pitchFamily="2"/>
                <a:cs typeface="Mangal" pitchFamily="2"/>
              </a:rPr>
              <a:t>groaning</a:t>
            </a:r>
            <a:r>
              <a:rPr lang="en-US" sz="3200">
                <a:solidFill>
                  <a:srgbClr val="FFFFFF"/>
                </a:solidFill>
                <a:latin typeface="Trebuchet MS" pitchFamily="18"/>
                <a:ea typeface="Microsoft YaHei" pitchFamily="2"/>
                <a:cs typeface="Mangal" pitchFamily="2"/>
              </a:rPr>
              <a:t> all the day..</a:t>
            </a:r>
          </a:p>
        </p:txBody>
      </p:sp>
      <p:sp>
        <p:nvSpPr>
          <p:cNvPr id="6" name="TextBox 5">
            <a:extLst>
              <a:ext uri="{FF2B5EF4-FFF2-40B4-BE49-F238E27FC236}">
                <a16:creationId xmlns:a16="http://schemas.microsoft.com/office/drawing/2014/main" id="{7E66EFC1-8ED8-07B8-50B0-07F60316B58E}"/>
              </a:ext>
            </a:extLst>
          </p:cNvPr>
          <p:cNvSpPr txBox="1"/>
          <p:nvPr/>
        </p:nvSpPr>
        <p:spPr>
          <a:xfrm>
            <a:off x="1233508" y="285750"/>
            <a:ext cx="8188078" cy="646331"/>
          </a:xfrm>
          <a:prstGeom prst="rect">
            <a:avLst/>
          </a:prstGeom>
          <a:noFill/>
        </p:spPr>
        <p:txBody>
          <a:bodyPr wrap="square" rtlCol="0">
            <a:spAutoFit/>
          </a:bodyPr>
          <a:lstStyle/>
          <a:p>
            <a:r>
              <a:rPr lang="en-US" sz="3600" dirty="0"/>
              <a:t>Psalm 32:3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2 Samuel 23:1-7  Translations</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97136" y="1584554"/>
            <a:ext cx="4632053" cy="869888"/>
          </a:xfrm>
        </p:spPr>
        <p:txBody>
          <a:bodyPr/>
          <a:lstStyle/>
          <a:p>
            <a:r>
              <a:rPr lang="en-US" dirty="0"/>
              <a:t>KJV</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514351" y="2141621"/>
            <a:ext cx="5407056" cy="4515211"/>
          </a:xfrm>
        </p:spPr>
        <p:txBody>
          <a:bodyPr>
            <a:normAutofit fontScale="92500" lnSpcReduction="10000"/>
          </a:bodyPr>
          <a:lstStyle/>
          <a:p>
            <a:pPr marL="1944" indent="0">
              <a:buNone/>
            </a:pPr>
            <a:r>
              <a:rPr lang="en-US" dirty="0">
                <a:solidFill>
                  <a:srgbClr val="FFFFFF"/>
                </a:solidFill>
              </a:rPr>
              <a:t>1 Now these be the last words of David. David the son of Jesse said, and the man who was raised up on high, the anointed of the God of Jacob, and the sweet psalmist of Israel, said, </a:t>
            </a:r>
          </a:p>
          <a:p>
            <a:pPr marL="1944" indent="0">
              <a:buNone/>
            </a:pPr>
            <a:r>
              <a:rPr lang="en-US" dirty="0">
                <a:solidFill>
                  <a:srgbClr val="FFFFFF"/>
                </a:solidFill>
              </a:rPr>
              <a:t>2 The Spirit of the LORD </a:t>
            </a:r>
            <a:r>
              <a:rPr lang="en-US" dirty="0" err="1">
                <a:solidFill>
                  <a:srgbClr val="FFFFFF"/>
                </a:solidFill>
              </a:rPr>
              <a:t>spake</a:t>
            </a:r>
            <a:r>
              <a:rPr lang="en-US" dirty="0">
                <a:solidFill>
                  <a:srgbClr val="FFFFFF"/>
                </a:solidFill>
              </a:rPr>
              <a:t> by me, and his word was in my tongue. </a:t>
            </a:r>
          </a:p>
          <a:p>
            <a:pPr marL="1944" indent="0">
              <a:buNone/>
            </a:pPr>
            <a:r>
              <a:rPr lang="en-US" dirty="0">
                <a:solidFill>
                  <a:srgbClr val="FFFFFF"/>
                </a:solidFill>
              </a:rPr>
              <a:t>3 </a:t>
            </a:r>
            <a:r>
              <a:rPr lang="en-US" sz="2600" b="1" dirty="0">
                <a:solidFill>
                  <a:srgbClr val="FFFF00"/>
                </a:solidFill>
              </a:rPr>
              <a:t>The God of Israel said, the Rock of Israel </a:t>
            </a:r>
            <a:r>
              <a:rPr lang="en-US" sz="2600" b="1" dirty="0" err="1">
                <a:solidFill>
                  <a:srgbClr val="FFFF00"/>
                </a:solidFill>
              </a:rPr>
              <a:t>spake</a:t>
            </a:r>
            <a:r>
              <a:rPr lang="en-US" sz="2600" b="1" dirty="0">
                <a:solidFill>
                  <a:srgbClr val="FFFF00"/>
                </a:solidFill>
              </a:rPr>
              <a:t> to me, He that </a:t>
            </a:r>
            <a:r>
              <a:rPr lang="en-US" sz="2600" b="1" dirty="0" err="1">
                <a:solidFill>
                  <a:srgbClr val="FFFF00"/>
                </a:solidFill>
              </a:rPr>
              <a:t>ruleth</a:t>
            </a:r>
            <a:r>
              <a:rPr lang="en-US" sz="2600" b="1" dirty="0">
                <a:solidFill>
                  <a:srgbClr val="FFFF00"/>
                </a:solidFill>
              </a:rPr>
              <a:t> over men must be just, ruling in the fear of God. </a:t>
            </a:r>
          </a:p>
          <a:p>
            <a:pPr marL="1944" indent="0">
              <a:buNone/>
            </a:pPr>
            <a:r>
              <a:rPr lang="en-US" dirty="0">
                <a:solidFill>
                  <a:srgbClr val="FFFFFF"/>
                </a:solidFill>
              </a:rPr>
              <a:t>4 And he shall be as the light of the morning, when the sun </a:t>
            </a:r>
            <a:r>
              <a:rPr lang="en-US" dirty="0" err="1">
                <a:solidFill>
                  <a:srgbClr val="FFFFFF"/>
                </a:solidFill>
              </a:rPr>
              <a:t>riseth</a:t>
            </a:r>
            <a:r>
              <a:rPr lang="en-US" dirty="0">
                <a:solidFill>
                  <a:srgbClr val="FFFFFF"/>
                </a:solidFill>
              </a:rPr>
              <a:t>, even a morning without clouds; as the tender grass springing out of the earth by clear shining after rain. </a:t>
            </a:r>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584554"/>
            <a:ext cx="4632053" cy="1226365"/>
          </a:xfrm>
        </p:spPr>
        <p:txBody>
          <a:bodyPr/>
          <a:lstStyle/>
          <a:p>
            <a:r>
              <a:rPr lang="en-US" dirty="0"/>
              <a:t>RSV</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141621"/>
            <a:ext cx="5658895" cy="4406135"/>
          </a:xfrm>
        </p:spPr>
        <p:txBody>
          <a:bodyPr>
            <a:normAutofit lnSpcReduction="10000"/>
          </a:bodyPr>
          <a:lstStyle/>
          <a:p>
            <a:pPr marL="1944" indent="0">
              <a:spcBef>
                <a:spcPts val="1001"/>
              </a:spcBef>
              <a:buNone/>
            </a:pPr>
            <a:r>
              <a:rPr lang="en-US" sz="1800" b="1" dirty="0">
                <a:solidFill>
                  <a:srgbClr val="FFFFFF"/>
                </a:solidFill>
              </a:rPr>
              <a:t>1</a:t>
            </a:r>
            <a:r>
              <a:rPr lang="en-US" sz="1800" dirty="0">
                <a:solidFill>
                  <a:srgbClr val="FFFFFF"/>
                </a:solidFill>
              </a:rPr>
              <a:t> Now these are the last words of David: The oracle of David, the son of Jesse, the oracle of the man who was raised on high, the anointed of the God of Jacob, the sweet psalmist of Israel: </a:t>
            </a:r>
          </a:p>
          <a:p>
            <a:pPr marL="1944" indent="0">
              <a:spcBef>
                <a:spcPts val="1001"/>
              </a:spcBef>
              <a:buNone/>
            </a:pPr>
            <a:r>
              <a:rPr lang="en-US" sz="1800" b="1" dirty="0">
                <a:solidFill>
                  <a:srgbClr val="FFFFFF"/>
                </a:solidFill>
              </a:rPr>
              <a:t>2</a:t>
            </a:r>
            <a:r>
              <a:rPr lang="en-US" sz="1800" dirty="0">
                <a:solidFill>
                  <a:srgbClr val="FFFFFF"/>
                </a:solidFill>
              </a:rPr>
              <a:t> "The Spirit of the LORD speaks by me, his word is upon my tongue. </a:t>
            </a:r>
          </a:p>
          <a:p>
            <a:pPr marL="1944" indent="0">
              <a:spcBef>
                <a:spcPts val="1001"/>
              </a:spcBef>
              <a:buNone/>
            </a:pPr>
            <a:r>
              <a:rPr lang="en-US" sz="1800" b="1" dirty="0">
                <a:solidFill>
                  <a:srgbClr val="FFFFFF"/>
                </a:solidFill>
              </a:rPr>
              <a:t>3</a:t>
            </a:r>
            <a:r>
              <a:rPr lang="en-US" sz="1800" dirty="0">
                <a:solidFill>
                  <a:srgbClr val="FFFFFF"/>
                </a:solidFill>
              </a:rPr>
              <a:t> </a:t>
            </a:r>
            <a:r>
              <a:rPr lang="en-US" sz="2800" b="1" dirty="0">
                <a:solidFill>
                  <a:srgbClr val="FFFF00"/>
                </a:solidFill>
              </a:rPr>
              <a:t>The God of Israel has spoken, the Rock of Israel has said to me: When one rules justly over men, ruling in the fear of God, </a:t>
            </a:r>
          </a:p>
          <a:p>
            <a:pPr marL="1944" indent="0">
              <a:spcBef>
                <a:spcPts val="1001"/>
              </a:spcBef>
              <a:buNone/>
            </a:pPr>
            <a:r>
              <a:rPr lang="en-US" sz="1800" b="1" dirty="0">
                <a:solidFill>
                  <a:srgbClr val="FFFFFF"/>
                </a:solidFill>
              </a:rPr>
              <a:t>4</a:t>
            </a:r>
            <a:r>
              <a:rPr lang="en-US" sz="1800" dirty="0">
                <a:solidFill>
                  <a:srgbClr val="FFFFFF"/>
                </a:solidFill>
              </a:rPr>
              <a:t> he dawns on them like the morning light, like the sun shining forth upon a cloudless morning, like rain that makes grass to sprout from the earth </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64</a:t>
            </a:fld>
            <a:endParaRPr lang="en-US" dirty="0"/>
          </a:p>
        </p:txBody>
      </p:sp>
    </p:spTree>
    <p:extLst>
      <p:ext uri="{BB962C8B-B14F-4D97-AF65-F5344CB8AC3E}">
        <p14:creationId xmlns:p14="http://schemas.microsoft.com/office/powerpoint/2010/main" val="1212875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2 Samuel 23:1-7  Translations</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97136" y="1584554"/>
            <a:ext cx="4632053" cy="869888"/>
          </a:xfrm>
        </p:spPr>
        <p:txBody>
          <a:bodyPr/>
          <a:lstStyle/>
          <a:p>
            <a:r>
              <a:rPr lang="en-US" dirty="0"/>
              <a:t>KJV</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236765" y="2141621"/>
            <a:ext cx="5684642" cy="4150895"/>
          </a:xfrm>
        </p:spPr>
        <p:txBody>
          <a:bodyPr>
            <a:normAutofit fontScale="92500"/>
          </a:bodyPr>
          <a:lstStyle/>
          <a:p>
            <a:pPr marL="1944" indent="0">
              <a:buNone/>
            </a:pPr>
            <a:r>
              <a:rPr lang="en-US" dirty="0">
                <a:solidFill>
                  <a:srgbClr val="FFFFFF"/>
                </a:solidFill>
              </a:rPr>
              <a:t> </a:t>
            </a:r>
            <a:r>
              <a:rPr lang="en-US" b="1" dirty="0">
                <a:solidFill>
                  <a:srgbClr val="FFFF66"/>
                </a:solidFill>
              </a:rPr>
              <a:t>5 </a:t>
            </a:r>
            <a:r>
              <a:rPr lang="en-US" sz="2400" b="1" dirty="0">
                <a:solidFill>
                  <a:srgbClr val="FFFF66"/>
                </a:solidFill>
              </a:rPr>
              <a:t>Although my house be not so with God; yet he hath made with me an everlasting covenant, ordered in all things, and sure: for this is all my salvation, and all my desire, although he make it not to grow. </a:t>
            </a:r>
          </a:p>
          <a:p>
            <a:pPr marL="1944" indent="0">
              <a:buNone/>
            </a:pPr>
            <a:r>
              <a:rPr lang="en-US" dirty="0">
                <a:solidFill>
                  <a:srgbClr val="FFFFFF"/>
                </a:solidFill>
              </a:rPr>
              <a:t>6 But the sons of Belial shall be all of them as thorns thrust away, because they cannot be taken with hands: </a:t>
            </a:r>
          </a:p>
          <a:p>
            <a:pPr marL="1944" indent="0">
              <a:buNone/>
            </a:pPr>
            <a:r>
              <a:rPr lang="en-US" dirty="0">
                <a:solidFill>
                  <a:srgbClr val="FFFFFF"/>
                </a:solidFill>
              </a:rPr>
              <a:t>7 But the man that shall touch them must be fenced with iron and the staff of a spear; and they shall be utterly burned with fire in the same place. </a:t>
            </a:r>
          </a:p>
          <a:p>
            <a:pPr marL="1944" indent="0">
              <a:buNone/>
            </a:pPr>
            <a:endParaRPr lang="en-US" dirty="0">
              <a:solidFill>
                <a:srgbClr val="FFFFFF"/>
              </a:solidFill>
            </a:endParaRPr>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584554"/>
            <a:ext cx="4632053" cy="1226365"/>
          </a:xfrm>
        </p:spPr>
        <p:txBody>
          <a:bodyPr/>
          <a:lstStyle/>
          <a:p>
            <a:r>
              <a:rPr lang="en-US" dirty="0"/>
              <a:t>RSV</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141622"/>
            <a:ext cx="5684642" cy="4150894"/>
          </a:xfrm>
        </p:spPr>
        <p:txBody>
          <a:bodyPr>
            <a:normAutofit/>
          </a:bodyPr>
          <a:lstStyle/>
          <a:p>
            <a:pPr lvl="0">
              <a:spcBef>
                <a:spcPts val="1001"/>
              </a:spcBef>
              <a:spcAft>
                <a:spcPts val="0"/>
              </a:spcAft>
              <a:buNone/>
            </a:pPr>
            <a:r>
              <a:rPr lang="en-US" b="1" dirty="0"/>
              <a:t>5</a:t>
            </a:r>
            <a:r>
              <a:rPr lang="en-US" dirty="0">
                <a:solidFill>
                  <a:srgbClr val="FFFFFF"/>
                </a:solidFill>
              </a:rPr>
              <a:t> </a:t>
            </a:r>
            <a:r>
              <a:rPr lang="en-US" sz="2400" b="1" dirty="0">
                <a:solidFill>
                  <a:srgbClr val="FFFF66"/>
                </a:solidFill>
              </a:rPr>
              <a:t>Yea, does not my house stand so with God? For he has made with me an everlasting covenant, ordered in all things and secure. For will he not cause to prosper all my help and my desire? </a:t>
            </a:r>
          </a:p>
          <a:p>
            <a:pPr lvl="0">
              <a:spcBef>
                <a:spcPts val="1001"/>
              </a:spcBef>
              <a:spcAft>
                <a:spcPts val="0"/>
              </a:spcAft>
              <a:buNone/>
            </a:pPr>
            <a:r>
              <a:rPr lang="en-US" b="1" dirty="0">
                <a:solidFill>
                  <a:srgbClr val="FFFFFF"/>
                </a:solidFill>
              </a:rPr>
              <a:t>6</a:t>
            </a:r>
            <a:r>
              <a:rPr lang="en-US" dirty="0">
                <a:solidFill>
                  <a:srgbClr val="FFFFFF"/>
                </a:solidFill>
              </a:rPr>
              <a:t> But godless men are all like thorns that are thrown away; for they cannot be taken with the hand; </a:t>
            </a:r>
          </a:p>
          <a:p>
            <a:pPr lvl="0">
              <a:spcBef>
                <a:spcPts val="1001"/>
              </a:spcBef>
              <a:spcAft>
                <a:spcPts val="0"/>
              </a:spcAft>
              <a:buNone/>
            </a:pPr>
            <a:r>
              <a:rPr lang="en-US" b="1" dirty="0">
                <a:solidFill>
                  <a:srgbClr val="FFFFFF"/>
                </a:solidFill>
              </a:rPr>
              <a:t>7</a:t>
            </a:r>
            <a:r>
              <a:rPr lang="en-US" dirty="0">
                <a:solidFill>
                  <a:srgbClr val="FFFFFF"/>
                </a:solidFill>
              </a:rPr>
              <a:t> but the man who touches them arms himself with iron and the shaft of a spear, and they are utterly consumed with fire."</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65</a:t>
            </a:fld>
            <a:endParaRPr lang="en-US" dirty="0"/>
          </a:p>
        </p:txBody>
      </p:sp>
    </p:spTree>
    <p:extLst>
      <p:ext uri="{BB962C8B-B14F-4D97-AF65-F5344CB8AC3E}">
        <p14:creationId xmlns:p14="http://schemas.microsoft.com/office/powerpoint/2010/main" val="3412639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118F-2C6B-663D-E5C8-AB3F13B2B9D0}"/>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D54B2B63-F767-46A3-424E-0F032025B87A}"/>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C6C8730B-2F00-CCC5-37DC-4945D61DD3F0}"/>
              </a:ext>
            </a:extLst>
          </p:cNvPr>
          <p:cNvSpPr>
            <a:spLocks noGrp="1"/>
          </p:cNvSpPr>
          <p:nvPr>
            <p:ph type="pic" sz="quarter" idx="10"/>
          </p:nvPr>
        </p:nvSpPr>
        <p:spPr/>
      </p:sp>
      <p:sp>
        <p:nvSpPr>
          <p:cNvPr id="5" name="Date Placeholder 4">
            <a:extLst>
              <a:ext uri="{FF2B5EF4-FFF2-40B4-BE49-F238E27FC236}">
                <a16:creationId xmlns:a16="http://schemas.microsoft.com/office/drawing/2014/main" id="{4DAD4BAD-DC79-EC3F-E0EB-EB2B657CE219}"/>
              </a:ext>
            </a:extLst>
          </p:cNvPr>
          <p:cNvSpPr>
            <a:spLocks noGrp="1"/>
          </p:cNvSpPr>
          <p:nvPr>
            <p:ph type="dt" sz="half" idx="2"/>
          </p:nvPr>
        </p:nvSpPr>
        <p:spPr/>
        <p:txBody>
          <a:bodyPr/>
          <a:lstStyle/>
          <a:p>
            <a:r>
              <a:rPr lang="en-US"/>
              <a:t>2/2/20XX</a:t>
            </a:r>
            <a:endParaRPr lang="en-US" dirty="0"/>
          </a:p>
        </p:txBody>
      </p:sp>
      <p:sp>
        <p:nvSpPr>
          <p:cNvPr id="6" name="Footer Placeholder 5">
            <a:extLst>
              <a:ext uri="{FF2B5EF4-FFF2-40B4-BE49-F238E27FC236}">
                <a16:creationId xmlns:a16="http://schemas.microsoft.com/office/drawing/2014/main" id="{C617A616-15C6-2DBB-D640-F2A5DAF24E66}"/>
              </a:ext>
            </a:extLst>
          </p:cNvPr>
          <p:cNvSpPr>
            <a:spLocks noGrp="1"/>
          </p:cNvSpPr>
          <p:nvPr>
            <p:ph type="ftr" sz="quarter" idx="3"/>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29B8358-B250-C2BD-9817-DAA6AF4A766D}"/>
              </a:ext>
            </a:extLst>
          </p:cNvPr>
          <p:cNvSpPr>
            <a:spLocks noGrp="1"/>
          </p:cNvSpPr>
          <p:nvPr>
            <p:ph type="sldNum" sz="quarter" idx="4"/>
          </p:nvPr>
        </p:nvSpPr>
        <p:spPr/>
        <p:txBody>
          <a:bodyPr/>
          <a:lstStyle/>
          <a:p>
            <a:fld id="{0D309695-DEC3-40DA-9DF5-330280C9D0E8}" type="slidenum">
              <a:rPr lang="en-US" smtClean="0"/>
              <a:pPr/>
              <a:t>66</a:t>
            </a:fld>
            <a:endParaRPr lang="en-US" dirty="0"/>
          </a:p>
        </p:txBody>
      </p:sp>
    </p:spTree>
    <p:extLst>
      <p:ext uri="{BB962C8B-B14F-4D97-AF65-F5344CB8AC3E}">
        <p14:creationId xmlns:p14="http://schemas.microsoft.com/office/powerpoint/2010/main" val="2227098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5432044" cy="860400"/>
          </a:xfrm>
        </p:spPr>
        <p:txBody>
          <a:bodyPr/>
          <a:lstStyle/>
          <a:p>
            <a:r>
              <a:rPr lang="en-US" dirty="0"/>
              <a:t>Psalm 18</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448056" y="1944000"/>
            <a:ext cx="5432044" cy="4006800"/>
          </a:xfrm>
        </p:spPr>
        <p:txBody>
          <a:bodyPr/>
          <a:lstStyle/>
          <a:p>
            <a:r>
              <a:rPr lang="en-US" dirty="0">
                <a:solidFill>
                  <a:schemeClr val="tx2"/>
                </a:solidFill>
              </a:rPr>
              <a:t>The only Psalm to be essentially duplicated in the Bible.  See 2 Samuel 22</a:t>
            </a:r>
          </a:p>
          <a:p>
            <a:endParaRPr lang="en-US" dirty="0">
              <a:solidFill>
                <a:schemeClr val="tx2"/>
              </a:solidFill>
            </a:endParaRPr>
          </a:p>
          <a:p>
            <a:r>
              <a:rPr lang="en-US" dirty="0">
                <a:solidFill>
                  <a:schemeClr val="tx2"/>
                </a:solidFill>
              </a:rPr>
              <a:t>The superscription of Psalm 18 is in 2 Sam 22 </a:t>
            </a:r>
          </a:p>
          <a:p>
            <a:br>
              <a:rPr lang="en-US" dirty="0">
                <a:solidFill>
                  <a:schemeClr val="tx2"/>
                </a:solidFill>
              </a:rPr>
            </a:br>
            <a:r>
              <a:rPr lang="en-US" dirty="0">
                <a:solidFill>
                  <a:schemeClr val="tx2"/>
                </a:solidFill>
              </a:rPr>
              <a:t>Note that in 2 Sam 22, The superscription is PART OF THE TEXT. Wouldn't that mean it is “inspired”?</a:t>
            </a:r>
          </a:p>
          <a:p>
            <a:endParaRPr lang="en-US" dirty="0">
              <a:solidFill>
                <a:schemeClr val="tx2"/>
              </a:solidFill>
            </a:endParaRPr>
          </a:p>
          <a:p>
            <a:r>
              <a:rPr lang="en-US" dirty="0">
                <a:solidFill>
                  <a:schemeClr val="tx2"/>
                </a:solidFill>
              </a:rPr>
              <a:t>Superscriptions are important</a:t>
            </a: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27786" r="27786"/>
          <a:stretch/>
        </p:blipFill>
        <p:spPr>
          <a:xfrm rot="5400000">
            <a:off x="6229609" y="435850"/>
            <a:ext cx="5432425" cy="5502275"/>
          </a:xfrm>
        </p:spPr>
      </p:pic>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7</a:t>
            </a:fld>
            <a:endParaRPr lang="en-US" dirty="0"/>
          </a:p>
        </p:txBody>
      </p:sp>
    </p:spTree>
    <p:extLst>
      <p:ext uri="{BB962C8B-B14F-4D97-AF65-F5344CB8AC3E}">
        <p14:creationId xmlns:p14="http://schemas.microsoft.com/office/powerpoint/2010/main" val="1986218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CE6B3A9-5A1B-4BBF-974C-F623330C4AF3}"/>
              </a:ext>
            </a:extLst>
          </p:cNvPr>
          <p:cNvSpPr>
            <a:spLocks noGrp="1"/>
          </p:cNvSpPr>
          <p:nvPr>
            <p:ph type="title"/>
          </p:nvPr>
        </p:nvSpPr>
        <p:spPr>
          <a:xfrm>
            <a:off x="448798" y="380872"/>
            <a:ext cx="11300290" cy="1026572"/>
          </a:xfrm>
        </p:spPr>
        <p:txBody>
          <a:bodyPr/>
          <a:lstStyle/>
          <a:p>
            <a:r>
              <a:rPr lang="en-US" dirty="0"/>
              <a:t>Comparison (ESV)</a:t>
            </a:r>
          </a:p>
        </p:txBody>
      </p:sp>
      <p:sp>
        <p:nvSpPr>
          <p:cNvPr id="11" name="Text Placeholder 10">
            <a:extLst>
              <a:ext uri="{FF2B5EF4-FFF2-40B4-BE49-F238E27FC236}">
                <a16:creationId xmlns:a16="http://schemas.microsoft.com/office/drawing/2014/main" id="{EFB7EFED-1FEF-479A-8991-D83E4EF61320}"/>
              </a:ext>
            </a:extLst>
          </p:cNvPr>
          <p:cNvSpPr>
            <a:spLocks noGrp="1"/>
          </p:cNvSpPr>
          <p:nvPr>
            <p:ph type="body" sz="quarter" idx="10"/>
          </p:nvPr>
        </p:nvSpPr>
        <p:spPr>
          <a:xfrm>
            <a:off x="1289837" y="1941031"/>
            <a:ext cx="4632053" cy="869888"/>
          </a:xfrm>
        </p:spPr>
        <p:txBody>
          <a:bodyPr/>
          <a:lstStyle/>
          <a:p>
            <a:pPr marL="344844" indent="-342900">
              <a:buFont typeface="Arial" panose="020B0604020202020204" pitchFamily="34" charset="0"/>
              <a:buChar char="•"/>
            </a:pPr>
            <a:r>
              <a:rPr lang="en-US" dirty="0"/>
              <a:t>2 Samuel 22</a:t>
            </a:r>
          </a:p>
        </p:txBody>
      </p:sp>
      <p:sp>
        <p:nvSpPr>
          <p:cNvPr id="12" name="Text Placeholder 11">
            <a:extLst>
              <a:ext uri="{FF2B5EF4-FFF2-40B4-BE49-F238E27FC236}">
                <a16:creationId xmlns:a16="http://schemas.microsoft.com/office/drawing/2014/main" id="{B777AF30-F411-4E54-BED3-914D737328DC}"/>
              </a:ext>
            </a:extLst>
          </p:cNvPr>
          <p:cNvSpPr>
            <a:spLocks noGrp="1"/>
          </p:cNvSpPr>
          <p:nvPr>
            <p:ph type="body" sz="quarter" idx="11"/>
          </p:nvPr>
        </p:nvSpPr>
        <p:spPr>
          <a:xfrm>
            <a:off x="625151" y="2837528"/>
            <a:ext cx="5296255" cy="3639599"/>
          </a:xfrm>
        </p:spPr>
        <p:txBody>
          <a:bodyPr>
            <a:normAutofit/>
          </a:bodyPr>
          <a:lstStyle/>
          <a:p>
            <a:r>
              <a:rPr lang="en-US" dirty="0">
                <a:solidFill>
                  <a:srgbClr val="FFFFFF"/>
                </a:solidFill>
              </a:rPr>
              <a:t>1 And David spoke to the Lord the words of this song on the day when the Lord delivered him from the hand of all his enemies, and from the hand of Saul.</a:t>
            </a:r>
            <a:br>
              <a:rPr lang="en-US" dirty="0">
                <a:solidFill>
                  <a:srgbClr val="FFFFFF"/>
                </a:solidFill>
              </a:rPr>
            </a:br>
            <a:r>
              <a:rPr lang="en-US" dirty="0">
                <a:solidFill>
                  <a:srgbClr val="FFFFFF"/>
                </a:solidFill>
              </a:rPr>
              <a:t>2 He said, “The Lord is my rock and my fortress and my deliverer, 3 my God, my rock, in whom I take refuge, my shield, and the horn of my </a:t>
            </a:r>
            <a:r>
              <a:rPr lang="en-US" dirty="0" err="1">
                <a:solidFill>
                  <a:srgbClr val="FFFFFF"/>
                </a:solidFill>
              </a:rPr>
              <a:t>salvation,my</a:t>
            </a:r>
            <a:r>
              <a:rPr lang="en-US" dirty="0">
                <a:solidFill>
                  <a:srgbClr val="FFFFFF"/>
                </a:solidFill>
              </a:rPr>
              <a:t> stronghold and my refuge, my savior; you save me from violence.</a:t>
            </a:r>
            <a:br>
              <a:rPr lang="en-US" dirty="0">
                <a:solidFill>
                  <a:srgbClr val="FFFFFF"/>
                </a:solidFill>
              </a:rPr>
            </a:br>
            <a:r>
              <a:rPr lang="en-US" dirty="0">
                <a:solidFill>
                  <a:srgbClr val="FFFFFF"/>
                </a:solidFill>
              </a:rPr>
              <a:t>4 I call upon the Lord, who is worthy to be praised, and I am saved from my enemies.</a:t>
            </a:r>
          </a:p>
          <a:p>
            <a:pPr marL="344844" indent="-342900">
              <a:buAutoNum type="arabicPeriod"/>
            </a:pPr>
            <a:endParaRPr lang="en-US" dirty="0">
              <a:solidFill>
                <a:srgbClr val="FFFFFF"/>
              </a:solidFill>
            </a:endParaRPr>
          </a:p>
          <a:p>
            <a:pPr marL="344844" indent="-342900">
              <a:buAutoNum type="arabicPeriod"/>
            </a:pPr>
            <a:endParaRPr lang="en-US" dirty="0"/>
          </a:p>
          <a:p>
            <a:pPr marL="1944" indent="0">
              <a:buNone/>
            </a:pPr>
            <a:endParaRPr lang="en-US" dirty="0"/>
          </a:p>
        </p:txBody>
      </p:sp>
      <p:sp>
        <p:nvSpPr>
          <p:cNvPr id="13" name="Text Placeholder 12">
            <a:extLst>
              <a:ext uri="{FF2B5EF4-FFF2-40B4-BE49-F238E27FC236}">
                <a16:creationId xmlns:a16="http://schemas.microsoft.com/office/drawing/2014/main" id="{3DA0F29B-B8C5-493C-90DA-0CF7A66FA788}"/>
              </a:ext>
            </a:extLst>
          </p:cNvPr>
          <p:cNvSpPr>
            <a:spLocks noGrp="1"/>
          </p:cNvSpPr>
          <p:nvPr>
            <p:ph type="body" sz="quarter" idx="12"/>
          </p:nvPr>
        </p:nvSpPr>
        <p:spPr>
          <a:xfrm>
            <a:off x="6262812" y="1941031"/>
            <a:ext cx="4632053" cy="869888"/>
          </a:xfrm>
        </p:spPr>
        <p:txBody>
          <a:bodyPr/>
          <a:lstStyle/>
          <a:p>
            <a:r>
              <a:rPr lang="en-US" dirty="0"/>
              <a:t>Psalm 18</a:t>
            </a:r>
          </a:p>
        </p:txBody>
      </p:sp>
      <p:sp>
        <p:nvSpPr>
          <p:cNvPr id="14" name="Text Placeholder 13">
            <a:extLst>
              <a:ext uri="{FF2B5EF4-FFF2-40B4-BE49-F238E27FC236}">
                <a16:creationId xmlns:a16="http://schemas.microsoft.com/office/drawing/2014/main" id="{577EE338-6A82-479B-BAD9-15DFC607F846}"/>
              </a:ext>
            </a:extLst>
          </p:cNvPr>
          <p:cNvSpPr>
            <a:spLocks noGrp="1"/>
          </p:cNvSpPr>
          <p:nvPr>
            <p:ph type="body" sz="quarter" idx="13"/>
          </p:nvPr>
        </p:nvSpPr>
        <p:spPr>
          <a:xfrm>
            <a:off x="6260962" y="2837528"/>
            <a:ext cx="5411634" cy="3572603"/>
          </a:xfrm>
        </p:spPr>
        <p:txBody>
          <a:bodyPr>
            <a:normAutofit/>
          </a:bodyPr>
          <a:lstStyle/>
          <a:p>
            <a:pPr marL="1944" indent="0">
              <a:buNone/>
            </a:pPr>
            <a:r>
              <a:rPr lang="en-US" dirty="0">
                <a:solidFill>
                  <a:srgbClr val="FFFFFF"/>
                </a:solidFill>
              </a:rPr>
              <a:t>To the choirmaster. A Psalm of David, the servant of the Lord, who addressed the words of this song to the Lord on the day when the Lord delivered him from the hand of all his enemies, and from the hand of Saul. He said: </a:t>
            </a:r>
          </a:p>
          <a:p>
            <a:pPr marL="1944" indent="0">
              <a:buNone/>
            </a:pPr>
            <a:r>
              <a:rPr lang="en-US" dirty="0">
                <a:solidFill>
                  <a:srgbClr val="FFFFFF"/>
                </a:solidFill>
              </a:rPr>
              <a:t>1 I love you, O Lord, my strength.</a:t>
            </a:r>
            <a:br>
              <a:rPr lang="en-US" dirty="0">
                <a:solidFill>
                  <a:srgbClr val="FFFFFF"/>
                </a:solidFill>
              </a:rPr>
            </a:br>
            <a:r>
              <a:rPr lang="en-US" dirty="0">
                <a:solidFill>
                  <a:srgbClr val="FFFFFF"/>
                </a:solidFill>
              </a:rPr>
              <a:t>2 The Lord is my rock and my fortress and my deliverer, my God, my rock, in whom I take refuge, my shield, and the horn of my salvation, my stronghold.</a:t>
            </a:r>
            <a:br>
              <a:rPr lang="en-US" dirty="0">
                <a:solidFill>
                  <a:srgbClr val="FFFFFF"/>
                </a:solidFill>
              </a:rPr>
            </a:br>
            <a:r>
              <a:rPr lang="en-US" dirty="0">
                <a:solidFill>
                  <a:srgbClr val="FFFFFF"/>
                </a:solidFill>
              </a:rPr>
              <a:t>3 I call upon the Lord, who is worthy to be praised, and I am saved from my enemies.</a:t>
            </a:r>
          </a:p>
          <a:p>
            <a:endParaRPr lang="en-US" dirty="0"/>
          </a:p>
        </p:txBody>
      </p:sp>
      <p:sp>
        <p:nvSpPr>
          <p:cNvPr id="4" name="Slide Number Placeholder 3">
            <a:extLst>
              <a:ext uri="{FF2B5EF4-FFF2-40B4-BE49-F238E27FC236}">
                <a16:creationId xmlns:a16="http://schemas.microsoft.com/office/drawing/2014/main" id="{70715F87-78A2-4A8C-B23D-976766A3F9B5}"/>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8</a:t>
            </a:fld>
            <a:endParaRPr lang="en-US" dirty="0"/>
          </a:p>
        </p:txBody>
      </p:sp>
    </p:spTree>
    <p:extLst>
      <p:ext uri="{BB962C8B-B14F-4D97-AF65-F5344CB8AC3E}">
        <p14:creationId xmlns:p14="http://schemas.microsoft.com/office/powerpoint/2010/main" val="312594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5E17A9-94C3-43A2-AF79-D18356EA3681}"/>
              </a:ext>
            </a:extLst>
          </p:cNvPr>
          <p:cNvSpPr>
            <a:spLocks noGrp="1"/>
          </p:cNvSpPr>
          <p:nvPr>
            <p:ph type="title"/>
          </p:nvPr>
        </p:nvSpPr>
        <p:spPr>
          <a:xfrm>
            <a:off x="448056" y="388800"/>
            <a:ext cx="5432044" cy="860400"/>
          </a:xfrm>
        </p:spPr>
        <p:txBody>
          <a:bodyPr/>
          <a:lstStyle/>
          <a:p>
            <a:r>
              <a:rPr lang="en-US" dirty="0"/>
              <a:t>2 Samuel 22</a:t>
            </a:r>
          </a:p>
        </p:txBody>
      </p:sp>
      <p:sp>
        <p:nvSpPr>
          <p:cNvPr id="11" name="Content Placeholder 10">
            <a:extLst>
              <a:ext uri="{FF2B5EF4-FFF2-40B4-BE49-F238E27FC236}">
                <a16:creationId xmlns:a16="http://schemas.microsoft.com/office/drawing/2014/main" id="{BD10AD8D-8DE5-40F2-A2F2-E7567BEC34E4}"/>
              </a:ext>
            </a:extLst>
          </p:cNvPr>
          <p:cNvSpPr>
            <a:spLocks noGrp="1"/>
          </p:cNvSpPr>
          <p:nvPr>
            <p:ph idx="1"/>
          </p:nvPr>
        </p:nvSpPr>
        <p:spPr>
          <a:xfrm>
            <a:off x="448056" y="1944000"/>
            <a:ext cx="5432044" cy="4006800"/>
          </a:xfrm>
        </p:spPr>
        <p:txBody>
          <a:bodyPr/>
          <a:lstStyle/>
          <a:p>
            <a:r>
              <a:rPr lang="en-US" dirty="0">
                <a:solidFill>
                  <a:schemeClr val="tx2"/>
                </a:solidFill>
              </a:rPr>
              <a:t>1 And David </a:t>
            </a:r>
            <a:r>
              <a:rPr lang="en-US" dirty="0" err="1">
                <a:solidFill>
                  <a:schemeClr val="tx2"/>
                </a:solidFill>
              </a:rPr>
              <a:t>spake</a:t>
            </a:r>
            <a:r>
              <a:rPr lang="en-US" dirty="0">
                <a:solidFill>
                  <a:schemeClr val="tx2"/>
                </a:solidFill>
              </a:rPr>
              <a:t> unto the LORD the words of this song in the day that the LORD had delivered him out of the hand of all his enemies, and out of the hand of Saul: </a:t>
            </a:r>
          </a:p>
          <a:p>
            <a:r>
              <a:rPr lang="en-US" dirty="0">
                <a:solidFill>
                  <a:schemeClr val="tx2"/>
                </a:solidFill>
              </a:rPr>
              <a:t>2 And he said, The LORD is my rock, and my fortress, and my deliverer; </a:t>
            </a:r>
          </a:p>
          <a:p>
            <a:r>
              <a:rPr lang="en-US" dirty="0">
                <a:solidFill>
                  <a:schemeClr val="tx2"/>
                </a:solidFill>
              </a:rPr>
              <a:t>3 The God of my rock; in him will I trust: he is my shield, and the horn of my salvation, my high tower, and my refuge, my </a:t>
            </a:r>
            <a:r>
              <a:rPr lang="en-US" dirty="0" err="1">
                <a:solidFill>
                  <a:schemeClr val="tx2"/>
                </a:solidFill>
              </a:rPr>
              <a:t>saviour</a:t>
            </a:r>
            <a:r>
              <a:rPr lang="en-US" dirty="0">
                <a:solidFill>
                  <a:schemeClr val="tx2"/>
                </a:solidFill>
              </a:rPr>
              <a:t>; thou </a:t>
            </a:r>
            <a:r>
              <a:rPr lang="en-US" dirty="0" err="1">
                <a:solidFill>
                  <a:schemeClr val="tx2"/>
                </a:solidFill>
              </a:rPr>
              <a:t>savest</a:t>
            </a:r>
            <a:r>
              <a:rPr lang="en-US" dirty="0">
                <a:solidFill>
                  <a:schemeClr val="tx2"/>
                </a:solidFill>
              </a:rPr>
              <a:t> me from violence. </a:t>
            </a:r>
          </a:p>
          <a:p>
            <a:r>
              <a:rPr lang="en-US" dirty="0">
                <a:solidFill>
                  <a:schemeClr val="tx2"/>
                </a:solidFill>
              </a:rPr>
              <a:t>4 I will call on the LORD, who is worthy to be praised: so shall I be saved from mine enemies.</a:t>
            </a:r>
          </a:p>
        </p:txBody>
      </p:sp>
      <p:pic>
        <p:nvPicPr>
          <p:cNvPr id="17" name="Picture Placeholder 16">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17090" r="17090"/>
          <a:stretch/>
        </p:blipFill>
        <p:spPr>
          <a:xfrm>
            <a:off x="6229609" y="435850"/>
            <a:ext cx="5432425" cy="5502275"/>
          </a:xfrm>
        </p:spPr>
      </p:pic>
      <p:sp>
        <p:nvSpPr>
          <p:cNvPr id="3" name="Footer Placeholder 2">
            <a:extLst>
              <a:ext uri="{FF2B5EF4-FFF2-40B4-BE49-F238E27FC236}">
                <a16:creationId xmlns:a16="http://schemas.microsoft.com/office/drawing/2014/main" id="{0FB5D107-9A6C-44A8-AF0C-30DEE3DE5BD5}"/>
              </a:ext>
            </a:extLst>
          </p:cNvPr>
          <p:cNvSpPr>
            <a:spLocks noGrp="1"/>
          </p:cNvSpPr>
          <p:nvPr>
            <p:ph type="ftr" sz="quarter" idx="3"/>
          </p:nvPr>
        </p:nvSpPr>
        <p:spPr>
          <a:xfrm>
            <a:off x="4370832" y="6153912"/>
            <a:ext cx="5397056" cy="502920"/>
          </a:xfrm>
        </p:spPr>
        <p:txBody>
          <a:bodyPr/>
          <a:lstStyle/>
          <a:p>
            <a:r>
              <a:rPr lang="en-US" dirty="0"/>
              <a:t>Pexels-pixabay-257352</a:t>
            </a:r>
          </a:p>
        </p:txBody>
      </p:sp>
      <p:sp>
        <p:nvSpPr>
          <p:cNvPr id="4" name="Slide Number Placeholder 3">
            <a:extLst>
              <a:ext uri="{FF2B5EF4-FFF2-40B4-BE49-F238E27FC236}">
                <a16:creationId xmlns:a16="http://schemas.microsoft.com/office/drawing/2014/main" id="{0176EB0E-E7B9-4EF9-A88F-4A2531EADAFD}"/>
              </a:ext>
            </a:extLst>
          </p:cNvPr>
          <p:cNvSpPr>
            <a:spLocks noGrp="1"/>
          </p:cNvSpPr>
          <p:nvPr>
            <p:ph type="sldNum" sz="quarter" idx="4"/>
          </p:nvPr>
        </p:nvSpPr>
        <p:spPr>
          <a:xfrm>
            <a:off x="11241025" y="6153912"/>
            <a:ext cx="502920" cy="502920"/>
          </a:xfrm>
        </p:spPr>
        <p:txBody>
          <a:bodyPr/>
          <a:lstStyle/>
          <a:p>
            <a:fld id="{0D309695-DEC3-40DA-9DF5-330280C9D0E8}" type="slidenum">
              <a:rPr lang="en-US" smtClean="0"/>
              <a:pPr/>
              <a:t>9</a:t>
            </a:fld>
            <a:endParaRPr lang="en-US" dirty="0"/>
          </a:p>
        </p:txBody>
      </p:sp>
    </p:spTree>
    <p:extLst>
      <p:ext uri="{BB962C8B-B14F-4D97-AF65-F5344CB8AC3E}">
        <p14:creationId xmlns:p14="http://schemas.microsoft.com/office/powerpoint/2010/main" val="1604741111"/>
      </p:ext>
    </p:extLst>
  </p:cSld>
  <p:clrMapOvr>
    <a:masterClrMapping/>
  </p:clrMapOvr>
</p:sld>
</file>

<file path=ppt/theme/theme1.xml><?xml version="1.0" encoding="utf-8"?>
<a:theme xmlns:a="http://schemas.openxmlformats.org/drawingml/2006/main" name="ThinLineVTI">
  <a:themeElements>
    <a:clrScheme name="ThinLines Color Scheme">
      <a:dk1>
        <a:sysClr val="windowText" lastClr="000000"/>
      </a:dk1>
      <a:lt1>
        <a:sysClr val="window" lastClr="FFFFFF"/>
      </a:lt1>
      <a:dk2>
        <a:srgbClr val="000000"/>
      </a:dk2>
      <a:lt2>
        <a:srgbClr val="FFFFFF"/>
      </a:lt2>
      <a:accent1>
        <a:srgbClr val="00BAC8"/>
      </a:accent1>
      <a:accent2>
        <a:srgbClr val="794DFF"/>
      </a:accent2>
      <a:accent3>
        <a:srgbClr val="00D17D"/>
      </a:accent3>
      <a:accent4>
        <a:srgbClr val="404040"/>
      </a:accent4>
      <a:accent5>
        <a:srgbClr val="FE5D21"/>
      </a:accent5>
      <a:accent6>
        <a:srgbClr val="B3B3B3"/>
      </a:accent6>
      <a:hlink>
        <a:srgbClr val="3E8FF1"/>
      </a:hlink>
      <a:folHlink>
        <a:srgbClr val="939393"/>
      </a:folHlink>
    </a:clrScheme>
    <a:fontScheme name="Custom 3">
      <a:majorFont>
        <a:latin typeface="Sagona Book"/>
        <a:ea typeface=""/>
        <a:cs typeface=""/>
      </a:majorFont>
      <a:minorFont>
        <a:latin typeface="Univer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ppt/theme/theme2.xml><?xml version="1.0" encoding="utf-8"?>
<a:theme xmlns:a="http://schemas.openxmlformats.org/drawingml/2006/main" name="Defaul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06989-8323-4451-A21F-821A6C247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1971ED-0722-4CF3-9522-6E6843A2D88D}">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AB27884-F043-4BF1-A4FB-D6C1216AE526}">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Thin line design</Template>
  <TotalTime>16547</TotalTime>
  <Words>7276</Words>
  <Application>Microsoft Office PowerPoint</Application>
  <PresentationFormat>Widescreen</PresentationFormat>
  <Paragraphs>600</Paragraphs>
  <Slides>66</Slides>
  <Notes>50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66</vt:i4>
      </vt:variant>
    </vt:vector>
  </HeadingPairs>
  <TitlesOfParts>
    <vt:vector size="85" baseType="lpstr">
      <vt:lpstr>Abadi</vt:lpstr>
      <vt:lpstr>Amasis MT Pro Medium</vt:lpstr>
      <vt:lpstr>Aparajita</vt:lpstr>
      <vt:lpstr>Arial</vt:lpstr>
      <vt:lpstr>Arial Rounded MT Bold</vt:lpstr>
      <vt:lpstr>Calibri</vt:lpstr>
      <vt:lpstr>Calibri Light</vt:lpstr>
      <vt:lpstr>Hadassah Friedlaender</vt:lpstr>
      <vt:lpstr>Montserrat</vt:lpstr>
      <vt:lpstr>plusjakartasans</vt:lpstr>
      <vt:lpstr>Sagona</vt:lpstr>
      <vt:lpstr>Sagona Book</vt:lpstr>
      <vt:lpstr>StarSymbol</vt:lpstr>
      <vt:lpstr>Times New Roman</vt:lpstr>
      <vt:lpstr>Trebuchet MS</vt:lpstr>
      <vt:lpstr>Univers</vt:lpstr>
      <vt:lpstr>Wingdings 3</vt:lpstr>
      <vt:lpstr>ThinLineVTI</vt:lpstr>
      <vt:lpstr>Default 2</vt:lpstr>
      <vt:lpstr>PowerPoint Presentation</vt:lpstr>
      <vt:lpstr>The Matter of Uriah the Hittite</vt:lpstr>
      <vt:lpstr>Because David did that which was right in the eyes of the LORD, and turned not aside from any thing that he commanded him all the days of his life, save only in the matter of Uriah the Hittite.   </vt:lpstr>
      <vt:lpstr>  Psalm Attributions</vt:lpstr>
      <vt:lpstr>74 Psalms Ascribed to David </vt:lpstr>
      <vt:lpstr>Numerical facts about the psalms with reference to Psalm 18</vt:lpstr>
      <vt:lpstr>Psalm 18</vt:lpstr>
      <vt:lpstr>Comparison (ESV)</vt:lpstr>
      <vt:lpstr>2 Samuel 22</vt:lpstr>
      <vt:lpstr>PowerPoint Presentation</vt:lpstr>
      <vt:lpstr>5 When the waves of death compassed me, the floods of ungodly men made me afraid;  6 The sorrows of hell compassed me about; the snares of death prevented me;  7 In my distress I called upon the LORD, and cried to my God: and he did hear my voice out of his temple, and my cry did enter into his ears.  8 Then the earth shook and trembled; the foundations of heaven moved and shook because he was wroth.  9 There went up a smoke out of his nostrils, and fire out of his mouth devoured: coals were kindled by it.  10 He bowed the heavens also, and came down; and darkness was under his feet.    </vt:lpstr>
      <vt:lpstr>2 Samuel 22</vt:lpstr>
      <vt:lpstr>2 Samuel 22</vt:lpstr>
      <vt:lpstr>2 Samuel 22</vt:lpstr>
      <vt:lpstr>2 Samuel 22</vt:lpstr>
      <vt:lpstr>2 Samuel 22</vt:lpstr>
      <vt:lpstr>2 Samuel 22</vt:lpstr>
      <vt:lpstr>2 Samuel 22</vt:lpstr>
      <vt:lpstr>A  review of “the matter” from 2 Samuel 11</vt:lpstr>
      <vt:lpstr>An Allegorical/Parabolic Analysis of  “the matter”</vt:lpstr>
      <vt:lpstr>PowerPoint Presentation</vt:lpstr>
      <vt:lpstr>Paul’s letter to the Roman ecclesia</vt:lpstr>
      <vt:lpstr>Chronology of Paul's life</vt:lpstr>
      <vt:lpstr>Chronology of Paul's life, continued</vt:lpstr>
      <vt:lpstr>Chronology of Paul's life, continued</vt:lpstr>
      <vt:lpstr> The Letter to the Romans</vt:lpstr>
      <vt:lpstr>Letter to the Romans – The Setting</vt:lpstr>
      <vt:lpstr>Roman Letter Characteristics</vt:lpstr>
      <vt:lpstr>Roman letter</vt:lpstr>
      <vt:lpstr>PowerPoint Presentation</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Echoes of the “Matter of Uriah the Hittite”</vt:lpstr>
      <vt:lpstr>More than Echoes</vt:lpstr>
      <vt:lpstr>Psalm 51</vt:lpstr>
      <vt:lpstr>Psalm 51   To the chief Musician, A Psalm of David, when Nathan the prophet came unto him, after he had gone in to Bathsheba</vt:lpstr>
      <vt:lpstr>PowerPoint Presentation</vt:lpstr>
      <vt:lpstr>PowerPoint Presentation</vt:lpstr>
      <vt:lpstr>PowerPoint Presentation</vt:lpstr>
      <vt:lpstr>PowerPoint Presentation</vt:lpstr>
      <vt:lpstr>More than Allusions</vt:lpstr>
      <vt:lpstr>Psalm 32</vt:lpstr>
      <vt:lpstr>Psalm 32</vt:lpstr>
      <vt:lpstr>Psalm 32</vt:lpstr>
      <vt:lpstr>Psalm 32</vt:lpstr>
      <vt:lpstr>Echoes of the “Matter of Uriah the Hittite”</vt:lpstr>
      <vt:lpstr>Romans 8:26-27  Another echo? Or more than an echo?</vt:lpstr>
      <vt:lpstr>Psalm 51:11-12</vt:lpstr>
      <vt:lpstr>Psalm 51:11-12</vt:lpstr>
      <vt:lpstr>PowerPoint Presentation</vt:lpstr>
      <vt:lpstr>Romans 8:26-27  Another echo? Or more than an echo?</vt:lpstr>
      <vt:lpstr>PowerPoint Presentation</vt:lpstr>
      <vt:lpstr>PowerPoint Presentation</vt:lpstr>
      <vt:lpstr>PowerPoint Presentation</vt:lpstr>
      <vt:lpstr>2 Samuel 23:1-7  Translations</vt:lpstr>
      <vt:lpstr>2 Samuel 23:1-7  Translations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Martha King</dc:creator>
  <cp:lastModifiedBy>Martha King</cp:lastModifiedBy>
  <cp:revision>56</cp:revision>
  <dcterms:created xsi:type="dcterms:W3CDTF">2024-06-07T16:14:30Z</dcterms:created>
  <dcterms:modified xsi:type="dcterms:W3CDTF">2024-08-09T00:31:07Z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