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182"/>
  </p:notesMasterIdLst>
  <p:handoutMasterIdLst>
    <p:handoutMasterId r:id="rId183"/>
  </p:handoutMasterIdLst>
  <p:sldIdLst>
    <p:sldId id="857" r:id="rId2"/>
    <p:sldId id="1006" r:id="rId3"/>
    <p:sldId id="1013" r:id="rId4"/>
    <p:sldId id="1007" r:id="rId5"/>
    <p:sldId id="870" r:id="rId6"/>
    <p:sldId id="1008" r:id="rId7"/>
    <p:sldId id="969" r:id="rId8"/>
    <p:sldId id="1009" r:id="rId9"/>
    <p:sldId id="1010" r:id="rId10"/>
    <p:sldId id="1011" r:id="rId11"/>
    <p:sldId id="970" r:id="rId12"/>
    <p:sldId id="954" r:id="rId13"/>
    <p:sldId id="1012" r:id="rId14"/>
    <p:sldId id="1021" r:id="rId15"/>
    <p:sldId id="1023" r:id="rId16"/>
    <p:sldId id="1024" r:id="rId17"/>
    <p:sldId id="1026" r:id="rId18"/>
    <p:sldId id="1025" r:id="rId19"/>
    <p:sldId id="1022" r:id="rId20"/>
    <p:sldId id="1028" r:id="rId21"/>
    <p:sldId id="1027" r:id="rId22"/>
    <p:sldId id="1014" r:id="rId23"/>
    <p:sldId id="1052" r:id="rId24"/>
    <p:sldId id="1019" r:id="rId25"/>
    <p:sldId id="1020" r:id="rId26"/>
    <p:sldId id="1018" r:id="rId27"/>
    <p:sldId id="1049" r:id="rId28"/>
    <p:sldId id="1050" r:id="rId29"/>
    <p:sldId id="1051" r:id="rId30"/>
    <p:sldId id="879" r:id="rId31"/>
    <p:sldId id="975" r:id="rId32"/>
    <p:sldId id="955" r:id="rId33"/>
    <p:sldId id="1053" r:id="rId34"/>
    <p:sldId id="779" r:id="rId35"/>
    <p:sldId id="956" r:id="rId36"/>
    <p:sldId id="1054" r:id="rId37"/>
    <p:sldId id="1029" r:id="rId38"/>
    <p:sldId id="844" r:id="rId39"/>
    <p:sldId id="773" r:id="rId40"/>
    <p:sldId id="971" r:id="rId41"/>
    <p:sldId id="972" r:id="rId42"/>
    <p:sldId id="777" r:id="rId43"/>
    <p:sldId id="851" r:id="rId44"/>
    <p:sldId id="852" r:id="rId45"/>
    <p:sldId id="1030" r:id="rId46"/>
    <p:sldId id="858" r:id="rId47"/>
    <p:sldId id="845" r:id="rId48"/>
    <p:sldId id="974" r:id="rId49"/>
    <p:sldId id="863" r:id="rId50"/>
    <p:sldId id="866" r:id="rId51"/>
    <p:sldId id="1032" r:id="rId52"/>
    <p:sldId id="846" r:id="rId53"/>
    <p:sldId id="775" r:id="rId54"/>
    <p:sldId id="867" r:id="rId55"/>
    <p:sldId id="1031" r:id="rId56"/>
    <p:sldId id="874" r:id="rId57"/>
    <p:sldId id="1033" r:id="rId58"/>
    <p:sldId id="944" r:id="rId59"/>
    <p:sldId id="880" r:id="rId60"/>
    <p:sldId id="881" r:id="rId61"/>
    <p:sldId id="882" r:id="rId62"/>
    <p:sldId id="903" r:id="rId63"/>
    <p:sldId id="902" r:id="rId64"/>
    <p:sldId id="976" r:id="rId65"/>
    <p:sldId id="887" r:id="rId66"/>
    <p:sldId id="888" r:id="rId67"/>
    <p:sldId id="905" r:id="rId68"/>
    <p:sldId id="897" r:id="rId69"/>
    <p:sldId id="982" r:id="rId70"/>
    <p:sldId id="985" r:id="rId71"/>
    <p:sldId id="898" r:id="rId72"/>
    <p:sldId id="1003" r:id="rId73"/>
    <p:sldId id="1034" r:id="rId74"/>
    <p:sldId id="1035" r:id="rId75"/>
    <p:sldId id="899" r:id="rId76"/>
    <p:sldId id="900" r:id="rId77"/>
    <p:sldId id="901" r:id="rId78"/>
    <p:sldId id="906" r:id="rId79"/>
    <p:sldId id="1055" r:id="rId80"/>
    <p:sldId id="910" r:id="rId81"/>
    <p:sldId id="913" r:id="rId82"/>
    <p:sldId id="914" r:id="rId83"/>
    <p:sldId id="915" r:id="rId84"/>
    <p:sldId id="916" r:id="rId85"/>
    <p:sldId id="917" r:id="rId86"/>
    <p:sldId id="1036" r:id="rId87"/>
    <p:sldId id="946" r:id="rId88"/>
    <p:sldId id="947" r:id="rId89"/>
    <p:sldId id="993" r:id="rId90"/>
    <p:sldId id="1005" r:id="rId91"/>
    <p:sldId id="1058" r:id="rId92"/>
    <p:sldId id="920" r:id="rId93"/>
    <p:sldId id="1041" r:id="rId94"/>
    <p:sldId id="922" r:id="rId95"/>
    <p:sldId id="1042" r:id="rId96"/>
    <p:sldId id="1043" r:id="rId97"/>
    <p:sldId id="1048" r:id="rId98"/>
    <p:sldId id="923" r:id="rId99"/>
    <p:sldId id="948" r:id="rId100"/>
    <p:sldId id="924" r:id="rId101"/>
    <p:sldId id="925" r:id="rId102"/>
    <p:sldId id="847" r:id="rId103"/>
    <p:sldId id="942" r:id="rId104"/>
    <p:sldId id="935" r:id="rId105"/>
    <p:sldId id="1045" r:id="rId106"/>
    <p:sldId id="1046" r:id="rId107"/>
    <p:sldId id="995" r:id="rId108"/>
    <p:sldId id="996" r:id="rId109"/>
    <p:sldId id="1056" r:id="rId110"/>
    <p:sldId id="997" r:id="rId111"/>
    <p:sldId id="998" r:id="rId112"/>
    <p:sldId id="1047" r:id="rId113"/>
    <p:sldId id="999" r:id="rId114"/>
    <p:sldId id="1037" r:id="rId115"/>
    <p:sldId id="1038" r:id="rId116"/>
    <p:sldId id="873" r:id="rId117"/>
    <p:sldId id="856" r:id="rId118"/>
    <p:sldId id="850" r:id="rId119"/>
    <p:sldId id="931" r:id="rId120"/>
    <p:sldId id="1015" r:id="rId121"/>
    <p:sldId id="1016" r:id="rId122"/>
    <p:sldId id="957" r:id="rId123"/>
    <p:sldId id="865" r:id="rId124"/>
    <p:sldId id="864" r:id="rId125"/>
    <p:sldId id="875" r:id="rId126"/>
    <p:sldId id="848" r:id="rId127"/>
    <p:sldId id="1017" r:id="rId128"/>
    <p:sldId id="1000" r:id="rId129"/>
    <p:sldId id="876" r:id="rId130"/>
    <p:sldId id="868" r:id="rId131"/>
    <p:sldId id="849" r:id="rId132"/>
    <p:sldId id="855" r:id="rId133"/>
    <p:sldId id="945" r:id="rId134"/>
    <p:sldId id="1004" r:id="rId135"/>
    <p:sldId id="953" r:id="rId136"/>
    <p:sldId id="932" r:id="rId137"/>
    <p:sldId id="928" r:id="rId138"/>
    <p:sldId id="933" r:id="rId139"/>
    <p:sldId id="950" r:id="rId140"/>
    <p:sldId id="951" r:id="rId141"/>
    <p:sldId id="907" r:id="rId142"/>
    <p:sldId id="949" r:id="rId143"/>
    <p:sldId id="952" r:id="rId144"/>
    <p:sldId id="1044" r:id="rId145"/>
    <p:sldId id="926" r:id="rId146"/>
    <p:sldId id="929" r:id="rId147"/>
    <p:sldId id="919" r:id="rId148"/>
    <p:sldId id="934" r:id="rId149"/>
    <p:sldId id="908" r:id="rId150"/>
    <p:sldId id="909" r:id="rId151"/>
    <p:sldId id="983" r:id="rId152"/>
    <p:sldId id="984" r:id="rId153"/>
    <p:sldId id="1002" r:id="rId154"/>
    <p:sldId id="886" r:id="rId155"/>
    <p:sldId id="986" r:id="rId156"/>
    <p:sldId id="911" r:id="rId157"/>
    <p:sldId id="890" r:id="rId158"/>
    <p:sldId id="891" r:id="rId159"/>
    <p:sldId id="892" r:id="rId160"/>
    <p:sldId id="893" r:id="rId161"/>
    <p:sldId id="894" r:id="rId162"/>
    <p:sldId id="895" r:id="rId163"/>
    <p:sldId id="987" r:id="rId164"/>
    <p:sldId id="912" r:id="rId165"/>
    <p:sldId id="988" r:id="rId166"/>
    <p:sldId id="989" r:id="rId167"/>
    <p:sldId id="990" r:id="rId168"/>
    <p:sldId id="889" r:id="rId169"/>
    <p:sldId id="936" r:id="rId170"/>
    <p:sldId id="937" r:id="rId171"/>
    <p:sldId id="939" r:id="rId172"/>
    <p:sldId id="938" r:id="rId173"/>
    <p:sldId id="940" r:id="rId174"/>
    <p:sldId id="941" r:id="rId175"/>
    <p:sldId id="861" r:id="rId176"/>
    <p:sldId id="774" r:id="rId177"/>
    <p:sldId id="862" r:id="rId178"/>
    <p:sldId id="869" r:id="rId179"/>
    <p:sldId id="854" r:id="rId180"/>
    <p:sldId id="871" r:id="rId18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408000"/>
    <a:srgbClr val="D2232A"/>
    <a:srgbClr val="FF6600"/>
    <a:srgbClr val="0080FF"/>
    <a:srgbClr val="808000"/>
    <a:srgbClr val="A39539"/>
    <a:srgbClr val="9655F4"/>
    <a:srgbClr val="7C17D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6" autoAdjust="0"/>
  </p:normalViewPr>
  <p:slideViewPr>
    <p:cSldViewPr snapToGrid="0">
      <p:cViewPr varScale="1">
        <p:scale>
          <a:sx n="76" d="100"/>
          <a:sy n="76" d="100"/>
        </p:scale>
        <p:origin x="1670" y="58"/>
      </p:cViewPr>
      <p:guideLst>
        <p:guide orient="horz" pos="2160"/>
        <p:guide pos="2881"/>
      </p:guideLst>
    </p:cSldViewPr>
  </p:slideViewPr>
  <p:outlineViewPr>
    <p:cViewPr>
      <p:scale>
        <a:sx n="33" d="100"/>
        <a:sy n="33" d="100"/>
      </p:scale>
      <p:origin x="0" y="-6336"/>
    </p:cViewPr>
  </p:outlineViewPr>
  <p:notesTextViewPr>
    <p:cViewPr>
      <p:scale>
        <a:sx n="100" d="100"/>
        <a:sy n="100" d="100"/>
      </p:scale>
      <p:origin x="0" y="0"/>
    </p:cViewPr>
  </p:notesTextViewPr>
  <p:sorterViewPr>
    <p:cViewPr varScale="1">
      <p:scale>
        <a:sx n="1" d="1"/>
        <a:sy n="1" d="1"/>
      </p:scale>
      <p:origin x="0" y="-23299"/>
    </p:cViewPr>
  </p:sorterViewPr>
  <p:notesViewPr>
    <p:cSldViewPr snapToGrid="0">
      <p:cViewPr varScale="1">
        <p:scale>
          <a:sx n="60" d="100"/>
          <a:sy n="60" d="100"/>
        </p:scale>
        <p:origin x="3264" y="6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Wood" userId="7409eb141d407a94" providerId="LiveId" clId="{209E0A30-F632-4033-A926-7938B6519442}"/>
    <pc:docChg chg="undo custSel addSld delSld modSld sldOrd">
      <pc:chgData name="Kenneth Wood" userId="7409eb141d407a94" providerId="LiveId" clId="{209E0A30-F632-4033-A926-7938B6519442}" dt="2023-05-22T17:20:08.251" v="3988" actId="20577"/>
      <pc:docMkLst>
        <pc:docMk/>
      </pc:docMkLst>
      <pc:sldChg chg="delSp modSp mod delAnim">
        <pc:chgData name="Kenneth Wood" userId="7409eb141d407a94" providerId="LiveId" clId="{209E0A30-F632-4033-A926-7938B6519442}" dt="2023-05-02T02:37:20.988" v="1493" actId="1076"/>
        <pc:sldMkLst>
          <pc:docMk/>
          <pc:sldMk cId="1056848873" sldId="773"/>
        </pc:sldMkLst>
        <pc:spChg chg="mod">
          <ac:chgData name="Kenneth Wood" userId="7409eb141d407a94" providerId="LiveId" clId="{209E0A30-F632-4033-A926-7938B6519442}" dt="2023-05-02T02:37:20.988" v="1493" actId="1076"/>
          <ac:spMkLst>
            <pc:docMk/>
            <pc:sldMk cId="1056848873" sldId="773"/>
            <ac:spMk id="4" creationId="{00000000-0000-0000-0000-000000000000}"/>
          </ac:spMkLst>
        </pc:spChg>
        <pc:spChg chg="mod">
          <ac:chgData name="Kenneth Wood" userId="7409eb141d407a94" providerId="LiveId" clId="{209E0A30-F632-4033-A926-7938B6519442}" dt="2023-05-02T02:37:06.180" v="1492" actId="20577"/>
          <ac:spMkLst>
            <pc:docMk/>
            <pc:sldMk cId="1056848873" sldId="773"/>
            <ac:spMk id="5" creationId="{00000000-0000-0000-0000-000000000000}"/>
          </ac:spMkLst>
        </pc:spChg>
        <pc:spChg chg="del">
          <ac:chgData name="Kenneth Wood" userId="7409eb141d407a94" providerId="LiveId" clId="{209E0A30-F632-4033-A926-7938B6519442}" dt="2023-05-02T02:36:14.827" v="1483" actId="478"/>
          <ac:spMkLst>
            <pc:docMk/>
            <pc:sldMk cId="1056848873" sldId="773"/>
            <ac:spMk id="6" creationId="{00000000-0000-0000-0000-000000000000}"/>
          </ac:spMkLst>
        </pc:spChg>
        <pc:spChg chg="mod">
          <ac:chgData name="Kenneth Wood" userId="7409eb141d407a94" providerId="LiveId" clId="{209E0A30-F632-4033-A926-7938B6519442}" dt="2023-05-02T02:36:24.997" v="1484" actId="1076"/>
          <ac:spMkLst>
            <pc:docMk/>
            <pc:sldMk cId="1056848873" sldId="773"/>
            <ac:spMk id="8" creationId="{00000000-0000-0000-0000-000000000000}"/>
          </ac:spMkLst>
        </pc:spChg>
      </pc:sldChg>
      <pc:sldChg chg="modSp mod">
        <pc:chgData name="Kenneth Wood" userId="7409eb141d407a94" providerId="LiveId" clId="{209E0A30-F632-4033-A926-7938B6519442}" dt="2023-05-02T15:54:53.828" v="1524" actId="20577"/>
        <pc:sldMkLst>
          <pc:docMk/>
          <pc:sldMk cId="3835984312" sldId="777"/>
        </pc:sldMkLst>
        <pc:spChg chg="mod">
          <ac:chgData name="Kenneth Wood" userId="7409eb141d407a94" providerId="LiveId" clId="{209E0A30-F632-4033-A926-7938B6519442}" dt="2023-05-02T15:54:53.828" v="1524" actId="20577"/>
          <ac:spMkLst>
            <pc:docMk/>
            <pc:sldMk cId="3835984312" sldId="777"/>
            <ac:spMk id="3" creationId="{00000000-0000-0000-0000-000000000000}"/>
          </ac:spMkLst>
        </pc:spChg>
      </pc:sldChg>
      <pc:sldChg chg="delSp modSp mod delAnim">
        <pc:chgData name="Kenneth Wood" userId="7409eb141d407a94" providerId="LiveId" clId="{209E0A30-F632-4033-A926-7938B6519442}" dt="2023-05-01T19:25:44.775" v="1387" actId="1076"/>
        <pc:sldMkLst>
          <pc:docMk/>
          <pc:sldMk cId="2294993997" sldId="779"/>
        </pc:sldMkLst>
        <pc:spChg chg="mod">
          <ac:chgData name="Kenneth Wood" userId="7409eb141d407a94" providerId="LiveId" clId="{209E0A30-F632-4033-A926-7938B6519442}" dt="2023-05-01T19:25:36.332" v="1386" actId="1076"/>
          <ac:spMkLst>
            <pc:docMk/>
            <pc:sldMk cId="2294993997" sldId="779"/>
            <ac:spMk id="4" creationId="{00000000-0000-0000-0000-000000000000}"/>
          </ac:spMkLst>
        </pc:spChg>
        <pc:spChg chg="mod">
          <ac:chgData name="Kenneth Wood" userId="7409eb141d407a94" providerId="LiveId" clId="{209E0A30-F632-4033-A926-7938B6519442}" dt="2023-05-01T19:25:03.572" v="1383" actId="14100"/>
          <ac:spMkLst>
            <pc:docMk/>
            <pc:sldMk cId="2294993997" sldId="779"/>
            <ac:spMk id="5" creationId="{00000000-0000-0000-0000-000000000000}"/>
          </ac:spMkLst>
        </pc:spChg>
        <pc:spChg chg="del">
          <ac:chgData name="Kenneth Wood" userId="7409eb141d407a94" providerId="LiveId" clId="{209E0A30-F632-4033-A926-7938B6519442}" dt="2023-05-01T19:11:17.557" v="1351" actId="478"/>
          <ac:spMkLst>
            <pc:docMk/>
            <pc:sldMk cId="2294993997" sldId="779"/>
            <ac:spMk id="11" creationId="{00000000-0000-0000-0000-000000000000}"/>
          </ac:spMkLst>
        </pc:spChg>
        <pc:spChg chg="del">
          <ac:chgData name="Kenneth Wood" userId="7409eb141d407a94" providerId="LiveId" clId="{209E0A30-F632-4033-A926-7938B6519442}" dt="2023-05-01T19:11:53.112" v="1358" actId="478"/>
          <ac:spMkLst>
            <pc:docMk/>
            <pc:sldMk cId="2294993997" sldId="779"/>
            <ac:spMk id="21" creationId="{00000000-0000-0000-0000-000000000000}"/>
          </ac:spMkLst>
        </pc:spChg>
        <pc:spChg chg="del">
          <ac:chgData name="Kenneth Wood" userId="7409eb141d407a94" providerId="LiveId" clId="{209E0A30-F632-4033-A926-7938B6519442}" dt="2023-05-01T19:10:03.589" v="1348" actId="478"/>
          <ac:spMkLst>
            <pc:docMk/>
            <pc:sldMk cId="2294993997" sldId="779"/>
            <ac:spMk id="26" creationId="{00000000-0000-0000-0000-000000000000}"/>
          </ac:spMkLst>
        </pc:spChg>
        <pc:spChg chg="mod">
          <ac:chgData name="Kenneth Wood" userId="7409eb141d407a94" providerId="LiveId" clId="{209E0A30-F632-4033-A926-7938B6519442}" dt="2023-05-01T19:25:13.518" v="1385" actId="1076"/>
          <ac:spMkLst>
            <pc:docMk/>
            <pc:sldMk cId="2294993997" sldId="779"/>
            <ac:spMk id="34" creationId="{00000000-0000-0000-0000-000000000000}"/>
          </ac:spMkLst>
        </pc:spChg>
        <pc:spChg chg="mod">
          <ac:chgData name="Kenneth Wood" userId="7409eb141d407a94" providerId="LiveId" clId="{209E0A30-F632-4033-A926-7938B6519442}" dt="2023-05-01T19:25:44.775" v="1387" actId="1076"/>
          <ac:spMkLst>
            <pc:docMk/>
            <pc:sldMk cId="2294993997" sldId="779"/>
            <ac:spMk id="36" creationId="{00000000-0000-0000-0000-000000000000}"/>
          </ac:spMkLst>
        </pc:spChg>
      </pc:sldChg>
      <pc:sldChg chg="modSp mod ord">
        <pc:chgData name="Kenneth Wood" userId="7409eb141d407a94" providerId="LiveId" clId="{209E0A30-F632-4033-A926-7938B6519442}" dt="2023-05-03T19:24:45.719" v="1909" actId="207"/>
        <pc:sldMkLst>
          <pc:docMk/>
          <pc:sldMk cId="4215307231" sldId="844"/>
        </pc:sldMkLst>
        <pc:spChg chg="mod">
          <ac:chgData name="Kenneth Wood" userId="7409eb141d407a94" providerId="LiveId" clId="{209E0A30-F632-4033-A926-7938B6519442}" dt="2023-05-03T19:23:41.901" v="1907" actId="207"/>
          <ac:spMkLst>
            <pc:docMk/>
            <pc:sldMk cId="4215307231" sldId="844"/>
            <ac:spMk id="5" creationId="{00000000-0000-0000-0000-000000000000}"/>
          </ac:spMkLst>
        </pc:spChg>
        <pc:spChg chg="mod">
          <ac:chgData name="Kenneth Wood" userId="7409eb141d407a94" providerId="LiveId" clId="{209E0A30-F632-4033-A926-7938B6519442}" dt="2023-05-03T19:24:45.719" v="1909" actId="207"/>
          <ac:spMkLst>
            <pc:docMk/>
            <pc:sldMk cId="4215307231" sldId="844"/>
            <ac:spMk id="11" creationId="{00000000-0000-0000-0000-000000000000}"/>
          </ac:spMkLst>
        </pc:spChg>
      </pc:sldChg>
      <pc:sldChg chg="modSp mod">
        <pc:chgData name="Kenneth Wood" userId="7409eb141d407a94" providerId="LiveId" clId="{209E0A30-F632-4033-A926-7938B6519442}" dt="2023-05-03T19:28:46.027" v="1933" actId="1076"/>
        <pc:sldMkLst>
          <pc:docMk/>
          <pc:sldMk cId="4215307231" sldId="845"/>
        </pc:sldMkLst>
        <pc:spChg chg="mod">
          <ac:chgData name="Kenneth Wood" userId="7409eb141d407a94" providerId="LiveId" clId="{209E0A30-F632-4033-A926-7938B6519442}" dt="2023-05-03T19:23:16.347" v="1906" actId="207"/>
          <ac:spMkLst>
            <pc:docMk/>
            <pc:sldMk cId="4215307231" sldId="845"/>
            <ac:spMk id="5" creationId="{00000000-0000-0000-0000-000000000000}"/>
          </ac:spMkLst>
        </pc:spChg>
        <pc:spChg chg="mod">
          <ac:chgData name="Kenneth Wood" userId="7409eb141d407a94" providerId="LiveId" clId="{209E0A30-F632-4033-A926-7938B6519442}" dt="2023-05-03T19:28:46.027" v="1933" actId="1076"/>
          <ac:spMkLst>
            <pc:docMk/>
            <pc:sldMk cId="4215307231" sldId="845"/>
            <ac:spMk id="11" creationId="{00000000-0000-0000-0000-000000000000}"/>
          </ac:spMkLst>
        </pc:spChg>
      </pc:sldChg>
      <pc:sldChg chg="modSp mod">
        <pc:chgData name="Kenneth Wood" userId="7409eb141d407a94" providerId="LiveId" clId="{209E0A30-F632-4033-A926-7938B6519442}" dt="2023-05-03T19:29:17.093" v="1935" actId="1076"/>
        <pc:sldMkLst>
          <pc:docMk/>
          <pc:sldMk cId="4215307231" sldId="846"/>
        </pc:sldMkLst>
        <pc:spChg chg="mod">
          <ac:chgData name="Kenneth Wood" userId="7409eb141d407a94" providerId="LiveId" clId="{209E0A30-F632-4033-A926-7938B6519442}" dt="2023-05-03T19:22:56.400" v="1905" actId="207"/>
          <ac:spMkLst>
            <pc:docMk/>
            <pc:sldMk cId="4215307231" sldId="846"/>
            <ac:spMk id="5" creationId="{00000000-0000-0000-0000-000000000000}"/>
          </ac:spMkLst>
        </pc:spChg>
        <pc:spChg chg="mod">
          <ac:chgData name="Kenneth Wood" userId="7409eb141d407a94" providerId="LiveId" clId="{209E0A30-F632-4033-A926-7938B6519442}" dt="2023-05-03T19:29:17.093" v="1935" actId="1076"/>
          <ac:spMkLst>
            <pc:docMk/>
            <pc:sldMk cId="4215307231" sldId="846"/>
            <ac:spMk id="11" creationId="{00000000-0000-0000-0000-000000000000}"/>
          </ac:spMkLst>
        </pc:spChg>
      </pc:sldChg>
      <pc:sldChg chg="addSp modSp mod ord">
        <pc:chgData name="Kenneth Wood" userId="7409eb141d407a94" providerId="LiveId" clId="{209E0A30-F632-4033-A926-7938B6519442}" dt="2023-05-20T20:39:05.426" v="3846" actId="20577"/>
        <pc:sldMkLst>
          <pc:docMk/>
          <pc:sldMk cId="4215307231" sldId="847"/>
        </pc:sldMkLst>
        <pc:spChg chg="add mod">
          <ac:chgData name="Kenneth Wood" userId="7409eb141d407a94" providerId="LiveId" clId="{209E0A30-F632-4033-A926-7938B6519442}" dt="2023-05-13T19:18:11.960" v="2702" actId="403"/>
          <ac:spMkLst>
            <pc:docMk/>
            <pc:sldMk cId="4215307231" sldId="847"/>
            <ac:spMk id="5" creationId="{350766FB-7D8E-33B4-E624-23B040164896}"/>
          </ac:spMkLst>
        </pc:spChg>
        <pc:spChg chg="mod">
          <ac:chgData name="Kenneth Wood" userId="7409eb141d407a94" providerId="LiveId" clId="{209E0A30-F632-4033-A926-7938B6519442}" dt="2023-05-20T20:39:05.426" v="3846" actId="20577"/>
          <ac:spMkLst>
            <pc:docMk/>
            <pc:sldMk cId="4215307231" sldId="847"/>
            <ac:spMk id="11" creationId="{00000000-0000-0000-0000-000000000000}"/>
          </ac:spMkLst>
        </pc:spChg>
      </pc:sldChg>
      <pc:sldChg chg="ord">
        <pc:chgData name="Kenneth Wood" userId="7409eb141d407a94" providerId="LiveId" clId="{209E0A30-F632-4033-A926-7938B6519442}" dt="2023-05-02T17:09:26.752" v="1673"/>
        <pc:sldMkLst>
          <pc:docMk/>
          <pc:sldMk cId="4250299854" sldId="848"/>
        </pc:sldMkLst>
      </pc:sldChg>
      <pc:sldChg chg="modAnim">
        <pc:chgData name="Kenneth Wood" userId="7409eb141d407a94" providerId="LiveId" clId="{209E0A30-F632-4033-A926-7938B6519442}" dt="2023-05-02T16:07:17.912" v="1525"/>
        <pc:sldMkLst>
          <pc:docMk/>
          <pc:sldMk cId="1662032903" sldId="850"/>
        </pc:sldMkLst>
      </pc:sldChg>
      <pc:sldChg chg="delSp modSp mod">
        <pc:chgData name="Kenneth Wood" userId="7409eb141d407a94" providerId="LiveId" clId="{209E0A30-F632-4033-A926-7938B6519442}" dt="2023-05-02T16:12:39.243" v="1558" actId="113"/>
        <pc:sldMkLst>
          <pc:docMk/>
          <pc:sldMk cId="1472695747" sldId="851"/>
        </pc:sldMkLst>
        <pc:spChg chg="mod">
          <ac:chgData name="Kenneth Wood" userId="7409eb141d407a94" providerId="LiveId" clId="{209E0A30-F632-4033-A926-7938B6519442}" dt="2023-05-02T16:12:20.188" v="1557" actId="1076"/>
          <ac:spMkLst>
            <pc:docMk/>
            <pc:sldMk cId="1472695747" sldId="851"/>
            <ac:spMk id="3" creationId="{00000000-0000-0000-0000-000000000000}"/>
          </ac:spMkLst>
        </pc:spChg>
        <pc:spChg chg="mod">
          <ac:chgData name="Kenneth Wood" userId="7409eb141d407a94" providerId="LiveId" clId="{209E0A30-F632-4033-A926-7938B6519442}" dt="2023-05-02T16:12:39.243" v="1558" actId="113"/>
          <ac:spMkLst>
            <pc:docMk/>
            <pc:sldMk cId="1472695747" sldId="851"/>
            <ac:spMk id="6" creationId="{00000000-0000-0000-0000-000000000000}"/>
          </ac:spMkLst>
        </pc:spChg>
        <pc:spChg chg="del">
          <ac:chgData name="Kenneth Wood" userId="7409eb141d407a94" providerId="LiveId" clId="{209E0A30-F632-4033-A926-7938B6519442}" dt="2023-05-02T16:11:45.258" v="1554" actId="478"/>
          <ac:spMkLst>
            <pc:docMk/>
            <pc:sldMk cId="1472695747" sldId="851"/>
            <ac:spMk id="13" creationId="{00000000-0000-0000-0000-000000000000}"/>
          </ac:spMkLst>
        </pc:spChg>
        <pc:spChg chg="mod">
          <ac:chgData name="Kenneth Wood" userId="7409eb141d407a94" providerId="LiveId" clId="{209E0A30-F632-4033-A926-7938B6519442}" dt="2023-05-02T16:09:26.346" v="1531" actId="255"/>
          <ac:spMkLst>
            <pc:docMk/>
            <pc:sldMk cId="1472695747" sldId="851"/>
            <ac:spMk id="16" creationId="{00000000-0000-0000-0000-000000000000}"/>
          </ac:spMkLst>
        </pc:spChg>
        <pc:spChg chg="mod">
          <ac:chgData name="Kenneth Wood" userId="7409eb141d407a94" providerId="LiveId" clId="{209E0A30-F632-4033-A926-7938B6519442}" dt="2023-05-02T16:09:33.283" v="1532" actId="255"/>
          <ac:spMkLst>
            <pc:docMk/>
            <pc:sldMk cId="1472695747" sldId="851"/>
            <ac:spMk id="18" creationId="{00000000-0000-0000-0000-000000000000}"/>
          </ac:spMkLst>
        </pc:spChg>
        <pc:spChg chg="mod">
          <ac:chgData name="Kenneth Wood" userId="7409eb141d407a94" providerId="LiveId" clId="{209E0A30-F632-4033-A926-7938B6519442}" dt="2023-05-02T16:08:43.049" v="1528" actId="1076"/>
          <ac:spMkLst>
            <pc:docMk/>
            <pc:sldMk cId="1472695747" sldId="851"/>
            <ac:spMk id="20" creationId="{00000000-0000-0000-0000-000000000000}"/>
          </ac:spMkLst>
        </pc:spChg>
        <pc:spChg chg="del">
          <ac:chgData name="Kenneth Wood" userId="7409eb141d407a94" providerId="LiveId" clId="{209E0A30-F632-4033-A926-7938B6519442}" dt="2023-05-02T16:08:08.359" v="1526" actId="478"/>
          <ac:spMkLst>
            <pc:docMk/>
            <pc:sldMk cId="1472695747" sldId="851"/>
            <ac:spMk id="26" creationId="{00000000-0000-0000-0000-000000000000}"/>
          </ac:spMkLst>
        </pc:spChg>
        <pc:spChg chg="mod">
          <ac:chgData name="Kenneth Wood" userId="7409eb141d407a94" providerId="LiveId" clId="{209E0A30-F632-4033-A926-7938B6519442}" dt="2023-05-02T16:09:06.027" v="1530" actId="255"/>
          <ac:spMkLst>
            <pc:docMk/>
            <pc:sldMk cId="1472695747" sldId="851"/>
            <ac:spMk id="34" creationId="{00000000-0000-0000-0000-000000000000}"/>
          </ac:spMkLst>
        </pc:spChg>
      </pc:sldChg>
      <pc:sldChg chg="modSp mod">
        <pc:chgData name="Kenneth Wood" userId="7409eb141d407a94" providerId="LiveId" clId="{209E0A30-F632-4033-A926-7938B6519442}" dt="2023-05-03T19:27:39.550" v="1927" actId="20577"/>
        <pc:sldMkLst>
          <pc:docMk/>
          <pc:sldMk cId="922421030" sldId="857"/>
        </pc:sldMkLst>
        <pc:spChg chg="mod">
          <ac:chgData name="Kenneth Wood" userId="7409eb141d407a94" providerId="LiveId" clId="{209E0A30-F632-4033-A926-7938B6519442}" dt="2023-05-03T19:27:39.550" v="1927" actId="20577"/>
          <ac:spMkLst>
            <pc:docMk/>
            <pc:sldMk cId="922421030" sldId="857"/>
            <ac:spMk id="5" creationId="{00000000-0000-0000-0000-000000000000}"/>
          </ac:spMkLst>
        </pc:spChg>
      </pc:sldChg>
      <pc:sldChg chg="delSp modSp mod delAnim">
        <pc:chgData name="Kenneth Wood" userId="7409eb141d407a94" providerId="LiveId" clId="{209E0A30-F632-4033-A926-7938B6519442}" dt="2023-05-02T16:58:48.941" v="1647" actId="113"/>
        <pc:sldMkLst>
          <pc:docMk/>
          <pc:sldMk cId="1572932009" sldId="858"/>
        </pc:sldMkLst>
        <pc:spChg chg="mod">
          <ac:chgData name="Kenneth Wood" userId="7409eb141d407a94" providerId="LiveId" clId="{209E0A30-F632-4033-A926-7938B6519442}" dt="2023-05-02T16:58:34.351" v="1645" actId="1076"/>
          <ac:spMkLst>
            <pc:docMk/>
            <pc:sldMk cId="1572932009" sldId="858"/>
            <ac:spMk id="4" creationId="{00000000-0000-0000-0000-000000000000}"/>
          </ac:spMkLst>
        </pc:spChg>
        <pc:spChg chg="mod">
          <ac:chgData name="Kenneth Wood" userId="7409eb141d407a94" providerId="LiveId" clId="{209E0A30-F632-4033-A926-7938B6519442}" dt="2023-05-02T16:56:56.627" v="1634" actId="20577"/>
          <ac:spMkLst>
            <pc:docMk/>
            <pc:sldMk cId="1572932009" sldId="858"/>
            <ac:spMk id="5" creationId="{00000000-0000-0000-0000-000000000000}"/>
          </ac:spMkLst>
        </pc:spChg>
        <pc:spChg chg="del">
          <ac:chgData name="Kenneth Wood" userId="7409eb141d407a94" providerId="LiveId" clId="{209E0A30-F632-4033-A926-7938B6519442}" dt="2023-05-02T16:44:19.638" v="1594" actId="478"/>
          <ac:spMkLst>
            <pc:docMk/>
            <pc:sldMk cId="1572932009" sldId="858"/>
            <ac:spMk id="11" creationId="{00000000-0000-0000-0000-000000000000}"/>
          </ac:spMkLst>
        </pc:spChg>
        <pc:spChg chg="del">
          <ac:chgData name="Kenneth Wood" userId="7409eb141d407a94" providerId="LiveId" clId="{209E0A30-F632-4033-A926-7938B6519442}" dt="2023-05-02T16:44:22.208" v="1595" actId="478"/>
          <ac:spMkLst>
            <pc:docMk/>
            <pc:sldMk cId="1572932009" sldId="858"/>
            <ac:spMk id="21" creationId="{00000000-0000-0000-0000-000000000000}"/>
          </ac:spMkLst>
        </pc:spChg>
        <pc:spChg chg="del">
          <ac:chgData name="Kenneth Wood" userId="7409eb141d407a94" providerId="LiveId" clId="{209E0A30-F632-4033-A926-7938B6519442}" dt="2023-05-02T16:44:16.194" v="1593" actId="478"/>
          <ac:spMkLst>
            <pc:docMk/>
            <pc:sldMk cId="1572932009" sldId="858"/>
            <ac:spMk id="26" creationId="{00000000-0000-0000-0000-000000000000}"/>
          </ac:spMkLst>
        </pc:spChg>
        <pc:spChg chg="mod">
          <ac:chgData name="Kenneth Wood" userId="7409eb141d407a94" providerId="LiveId" clId="{209E0A30-F632-4033-A926-7938B6519442}" dt="2023-05-02T16:58:11.228" v="1642" actId="113"/>
          <ac:spMkLst>
            <pc:docMk/>
            <pc:sldMk cId="1572932009" sldId="858"/>
            <ac:spMk id="34" creationId="{00000000-0000-0000-0000-000000000000}"/>
          </ac:spMkLst>
        </pc:spChg>
        <pc:spChg chg="mod">
          <ac:chgData name="Kenneth Wood" userId="7409eb141d407a94" providerId="LiveId" clId="{209E0A30-F632-4033-A926-7938B6519442}" dt="2023-05-02T16:58:48.941" v="1647" actId="113"/>
          <ac:spMkLst>
            <pc:docMk/>
            <pc:sldMk cId="1572932009" sldId="858"/>
            <ac:spMk id="36" creationId="{00000000-0000-0000-0000-000000000000}"/>
          </ac:spMkLst>
        </pc:spChg>
      </pc:sldChg>
      <pc:sldChg chg="modSp">
        <pc:chgData name="Kenneth Wood" userId="7409eb141d407a94" providerId="LiveId" clId="{209E0A30-F632-4033-A926-7938B6519442}" dt="2023-05-03T16:34:27.512" v="1740" actId="20577"/>
        <pc:sldMkLst>
          <pc:docMk/>
          <pc:sldMk cId="799544021" sldId="863"/>
        </pc:sldMkLst>
        <pc:spChg chg="mod">
          <ac:chgData name="Kenneth Wood" userId="7409eb141d407a94" providerId="LiveId" clId="{209E0A30-F632-4033-A926-7938B6519442}" dt="2023-05-03T16:17:32.568" v="1717" actId="20577"/>
          <ac:spMkLst>
            <pc:docMk/>
            <pc:sldMk cId="799544021" sldId="863"/>
            <ac:spMk id="4" creationId="{00000000-0000-0000-0000-000000000000}"/>
          </ac:spMkLst>
        </pc:spChg>
        <pc:spChg chg="mod">
          <ac:chgData name="Kenneth Wood" userId="7409eb141d407a94" providerId="LiveId" clId="{209E0A30-F632-4033-A926-7938B6519442}" dt="2023-05-03T16:34:27.512" v="1740" actId="20577"/>
          <ac:spMkLst>
            <pc:docMk/>
            <pc:sldMk cId="799544021" sldId="863"/>
            <ac:spMk id="34" creationId="{00000000-0000-0000-0000-000000000000}"/>
          </ac:spMkLst>
        </pc:spChg>
      </pc:sldChg>
      <pc:sldChg chg="addSp delSp modSp mod">
        <pc:chgData name="Kenneth Wood" userId="7409eb141d407a94" providerId="LiveId" clId="{209E0A30-F632-4033-A926-7938B6519442}" dt="2023-05-03T18:36:15.160" v="1802" actId="1076"/>
        <pc:sldMkLst>
          <pc:docMk/>
          <pc:sldMk cId="1354061481" sldId="867"/>
        </pc:sldMkLst>
        <pc:spChg chg="add mod">
          <ac:chgData name="Kenneth Wood" userId="7409eb141d407a94" providerId="LiveId" clId="{209E0A30-F632-4033-A926-7938B6519442}" dt="2023-05-03T18:36:01.746" v="1800" actId="1076"/>
          <ac:spMkLst>
            <pc:docMk/>
            <pc:sldMk cId="1354061481" sldId="867"/>
            <ac:spMk id="6" creationId="{FD90A4E6-7F55-4B2E-8030-D25E0FA7498E}"/>
          </ac:spMkLst>
        </pc:spChg>
        <pc:picChg chg="add del mod">
          <ac:chgData name="Kenneth Wood" userId="7409eb141d407a94" providerId="LiveId" clId="{209E0A30-F632-4033-A926-7938B6519442}" dt="2023-05-03T18:28:04.764" v="1746" actId="478"/>
          <ac:picMkLst>
            <pc:docMk/>
            <pc:sldMk cId="1354061481" sldId="867"/>
            <ac:picMk id="2" creationId="{04AD41AB-667E-36EA-9F82-1AAC41821CC0}"/>
          </ac:picMkLst>
        </pc:picChg>
        <pc:picChg chg="add mod">
          <ac:chgData name="Kenneth Wood" userId="7409eb141d407a94" providerId="LiveId" clId="{209E0A30-F632-4033-A926-7938B6519442}" dt="2023-05-03T18:36:15.160" v="1802" actId="1076"/>
          <ac:picMkLst>
            <pc:docMk/>
            <pc:sldMk cId="1354061481" sldId="867"/>
            <ac:picMk id="3" creationId="{1681CB3F-D6AF-7118-F84B-7483BF45C3B5}"/>
          </ac:picMkLst>
        </pc:picChg>
      </pc:sldChg>
      <pc:sldChg chg="delSp modSp mod ord delAnim">
        <pc:chgData name="Kenneth Wood" userId="7409eb141d407a94" providerId="LiveId" clId="{209E0A30-F632-4033-A926-7938B6519442}" dt="2023-05-19T15:33:09.991" v="3708" actId="20577"/>
        <pc:sldMkLst>
          <pc:docMk/>
          <pc:sldMk cId="958899743" sldId="873"/>
        </pc:sldMkLst>
        <pc:spChg chg="mod">
          <ac:chgData name="Kenneth Wood" userId="7409eb141d407a94" providerId="LiveId" clId="{209E0A30-F632-4033-A926-7938B6519442}" dt="2023-05-19T14:36:33.505" v="3691" actId="20577"/>
          <ac:spMkLst>
            <pc:docMk/>
            <pc:sldMk cId="958899743" sldId="873"/>
            <ac:spMk id="2" creationId="{00000000-0000-0000-0000-000000000000}"/>
          </ac:spMkLst>
        </pc:spChg>
        <pc:spChg chg="mod">
          <ac:chgData name="Kenneth Wood" userId="7409eb141d407a94" providerId="LiveId" clId="{209E0A30-F632-4033-A926-7938B6519442}" dt="2023-05-19T15:33:09.991" v="3708" actId="20577"/>
          <ac:spMkLst>
            <pc:docMk/>
            <pc:sldMk cId="958899743" sldId="873"/>
            <ac:spMk id="4" creationId="{00000000-0000-0000-0000-000000000000}"/>
          </ac:spMkLst>
        </pc:spChg>
        <pc:spChg chg="mod">
          <ac:chgData name="Kenneth Wood" userId="7409eb141d407a94" providerId="LiveId" clId="{209E0A30-F632-4033-A926-7938B6519442}" dt="2023-05-19T14:37:56.462" v="3693" actId="1076"/>
          <ac:spMkLst>
            <pc:docMk/>
            <pc:sldMk cId="958899743" sldId="873"/>
            <ac:spMk id="5" creationId="{00000000-0000-0000-0000-000000000000}"/>
          </ac:spMkLst>
        </pc:spChg>
        <pc:spChg chg="del">
          <ac:chgData name="Kenneth Wood" userId="7409eb141d407a94" providerId="LiveId" clId="{209E0A30-F632-4033-A926-7938B6519442}" dt="2023-05-19T14:36:15.760" v="3684" actId="478"/>
          <ac:spMkLst>
            <pc:docMk/>
            <pc:sldMk cId="958899743" sldId="873"/>
            <ac:spMk id="11" creationId="{00000000-0000-0000-0000-000000000000}"/>
          </ac:spMkLst>
        </pc:spChg>
        <pc:spChg chg="del">
          <ac:chgData name="Kenneth Wood" userId="7409eb141d407a94" providerId="LiveId" clId="{209E0A30-F632-4033-A926-7938B6519442}" dt="2023-05-19T14:36:39.252" v="3692" actId="478"/>
          <ac:spMkLst>
            <pc:docMk/>
            <pc:sldMk cId="958899743" sldId="873"/>
            <ac:spMk id="13" creationId="{00000000-0000-0000-0000-000000000000}"/>
          </ac:spMkLst>
        </pc:spChg>
      </pc:sldChg>
      <pc:sldChg chg="modSp mod">
        <pc:chgData name="Kenneth Wood" userId="7409eb141d407a94" providerId="LiveId" clId="{209E0A30-F632-4033-A926-7938B6519442}" dt="2023-05-03T18:59:42.993" v="1803" actId="1076"/>
        <pc:sldMkLst>
          <pc:docMk/>
          <pc:sldMk cId="289835804" sldId="874"/>
        </pc:sldMkLst>
        <pc:picChg chg="mod">
          <ac:chgData name="Kenneth Wood" userId="7409eb141d407a94" providerId="LiveId" clId="{209E0A30-F632-4033-A926-7938B6519442}" dt="2023-05-03T18:59:42.993" v="1803" actId="1076"/>
          <ac:picMkLst>
            <pc:docMk/>
            <pc:sldMk cId="289835804" sldId="874"/>
            <ac:picMk id="6" creationId="{CFDAB57B-B359-4129-83E8-F8A98702A165}"/>
          </ac:picMkLst>
        </pc:picChg>
      </pc:sldChg>
      <pc:sldChg chg="ord">
        <pc:chgData name="Kenneth Wood" userId="7409eb141d407a94" providerId="LiveId" clId="{209E0A30-F632-4033-A926-7938B6519442}" dt="2023-05-01T20:17:21.684" v="1395"/>
        <pc:sldMkLst>
          <pc:docMk/>
          <pc:sldMk cId="1361968644" sldId="876"/>
        </pc:sldMkLst>
      </pc:sldChg>
      <pc:sldChg chg="modSp mod modAnim">
        <pc:chgData name="Kenneth Wood" userId="7409eb141d407a94" providerId="LiveId" clId="{209E0A30-F632-4033-A926-7938B6519442}" dt="2023-05-04T14:13:18.128" v="2032"/>
        <pc:sldMkLst>
          <pc:docMk/>
          <pc:sldMk cId="1821592530" sldId="881"/>
        </pc:sldMkLst>
        <pc:spChg chg="mod">
          <ac:chgData name="Kenneth Wood" userId="7409eb141d407a94" providerId="LiveId" clId="{209E0A30-F632-4033-A926-7938B6519442}" dt="2023-05-04T14:10:51.083" v="2030" actId="13822"/>
          <ac:spMkLst>
            <pc:docMk/>
            <pc:sldMk cId="1821592530" sldId="881"/>
            <ac:spMk id="3" creationId="{00000000-0000-0000-0000-000000000000}"/>
          </ac:spMkLst>
        </pc:spChg>
      </pc:sldChg>
      <pc:sldChg chg="del">
        <pc:chgData name="Kenneth Wood" userId="7409eb141d407a94" providerId="LiveId" clId="{209E0A30-F632-4033-A926-7938B6519442}" dt="2023-05-04T15:22:28.408" v="2038" actId="47"/>
        <pc:sldMkLst>
          <pc:docMk/>
          <pc:sldMk cId="2962784017" sldId="884"/>
        </pc:sldMkLst>
      </pc:sldChg>
      <pc:sldChg chg="ord">
        <pc:chgData name="Kenneth Wood" userId="7409eb141d407a94" providerId="LiveId" clId="{209E0A30-F632-4033-A926-7938B6519442}" dt="2023-05-04T17:48:44.394" v="2103"/>
        <pc:sldMkLst>
          <pc:docMk/>
          <pc:sldMk cId="691702653" sldId="886"/>
        </pc:sldMkLst>
      </pc:sldChg>
      <pc:sldChg chg="modSp mod">
        <pc:chgData name="Kenneth Wood" userId="7409eb141d407a94" providerId="LiveId" clId="{209E0A30-F632-4033-A926-7938B6519442}" dt="2023-05-04T15:49:45.839" v="2052" actId="20577"/>
        <pc:sldMkLst>
          <pc:docMk/>
          <pc:sldMk cId="3912636062" sldId="888"/>
        </pc:sldMkLst>
        <pc:spChg chg="mod">
          <ac:chgData name="Kenneth Wood" userId="7409eb141d407a94" providerId="LiveId" clId="{209E0A30-F632-4033-A926-7938B6519442}" dt="2023-05-04T15:49:45.839" v="2052" actId="20577"/>
          <ac:spMkLst>
            <pc:docMk/>
            <pc:sldMk cId="3912636062" sldId="888"/>
            <ac:spMk id="2" creationId="{00000000-0000-0000-0000-000000000000}"/>
          </ac:spMkLst>
        </pc:spChg>
      </pc:sldChg>
      <pc:sldChg chg="ord">
        <pc:chgData name="Kenneth Wood" userId="7409eb141d407a94" providerId="LiveId" clId="{209E0A30-F632-4033-A926-7938B6519442}" dt="2023-05-04T17:48:44.394" v="2103"/>
        <pc:sldMkLst>
          <pc:docMk/>
          <pc:sldMk cId="2976712776" sldId="889"/>
        </pc:sldMkLst>
      </pc:sldChg>
      <pc:sldChg chg="ord">
        <pc:chgData name="Kenneth Wood" userId="7409eb141d407a94" providerId="LiveId" clId="{209E0A30-F632-4033-A926-7938B6519442}" dt="2023-05-04T17:48:44.394" v="2103"/>
        <pc:sldMkLst>
          <pc:docMk/>
          <pc:sldMk cId="396337159" sldId="890"/>
        </pc:sldMkLst>
      </pc:sldChg>
      <pc:sldChg chg="ord">
        <pc:chgData name="Kenneth Wood" userId="7409eb141d407a94" providerId="LiveId" clId="{209E0A30-F632-4033-A926-7938B6519442}" dt="2023-05-04T17:48:44.394" v="2103"/>
        <pc:sldMkLst>
          <pc:docMk/>
          <pc:sldMk cId="455226384" sldId="891"/>
        </pc:sldMkLst>
      </pc:sldChg>
      <pc:sldChg chg="ord">
        <pc:chgData name="Kenneth Wood" userId="7409eb141d407a94" providerId="LiveId" clId="{209E0A30-F632-4033-A926-7938B6519442}" dt="2023-05-04T17:48:44.394" v="2103"/>
        <pc:sldMkLst>
          <pc:docMk/>
          <pc:sldMk cId="480167403" sldId="892"/>
        </pc:sldMkLst>
      </pc:sldChg>
      <pc:sldChg chg="ord">
        <pc:chgData name="Kenneth Wood" userId="7409eb141d407a94" providerId="LiveId" clId="{209E0A30-F632-4033-A926-7938B6519442}" dt="2023-05-04T17:48:44.394" v="2103"/>
        <pc:sldMkLst>
          <pc:docMk/>
          <pc:sldMk cId="732435397" sldId="893"/>
        </pc:sldMkLst>
      </pc:sldChg>
      <pc:sldChg chg="ord">
        <pc:chgData name="Kenneth Wood" userId="7409eb141d407a94" providerId="LiveId" clId="{209E0A30-F632-4033-A926-7938B6519442}" dt="2023-05-04T17:48:44.394" v="2103"/>
        <pc:sldMkLst>
          <pc:docMk/>
          <pc:sldMk cId="3432389822" sldId="894"/>
        </pc:sldMkLst>
      </pc:sldChg>
      <pc:sldChg chg="ord">
        <pc:chgData name="Kenneth Wood" userId="7409eb141d407a94" providerId="LiveId" clId="{209E0A30-F632-4033-A926-7938B6519442}" dt="2023-05-04T17:48:44.394" v="2103"/>
        <pc:sldMkLst>
          <pc:docMk/>
          <pc:sldMk cId="1402628778" sldId="895"/>
        </pc:sldMkLst>
      </pc:sldChg>
      <pc:sldChg chg="addSp modSp mod ord">
        <pc:chgData name="Kenneth Wood" userId="7409eb141d407a94" providerId="LiveId" clId="{209E0A30-F632-4033-A926-7938B6519442}" dt="2023-05-10T15:54:01.193" v="2235" actId="27636"/>
        <pc:sldMkLst>
          <pc:docMk/>
          <pc:sldMk cId="824377291" sldId="897"/>
        </pc:sldMkLst>
        <pc:spChg chg="mod">
          <ac:chgData name="Kenneth Wood" userId="7409eb141d407a94" providerId="LiveId" clId="{209E0A30-F632-4033-A926-7938B6519442}" dt="2023-05-10T15:54:01.193" v="2235" actId="27636"/>
          <ac:spMkLst>
            <pc:docMk/>
            <pc:sldMk cId="824377291" sldId="897"/>
            <ac:spMk id="3" creationId="{00000000-0000-0000-0000-000000000000}"/>
          </ac:spMkLst>
        </pc:spChg>
        <pc:picChg chg="add mod">
          <ac:chgData name="Kenneth Wood" userId="7409eb141d407a94" providerId="LiveId" clId="{209E0A30-F632-4033-A926-7938B6519442}" dt="2023-05-10T15:51:22.214" v="2231" actId="1076"/>
          <ac:picMkLst>
            <pc:docMk/>
            <pc:sldMk cId="824377291" sldId="897"/>
            <ac:picMk id="6" creationId="{575162E3-B902-CF22-784A-3FE037757F0E}"/>
          </ac:picMkLst>
        </pc:picChg>
      </pc:sldChg>
      <pc:sldChg chg="modSp mod">
        <pc:chgData name="Kenneth Wood" userId="7409eb141d407a94" providerId="LiveId" clId="{209E0A30-F632-4033-A926-7938B6519442}" dt="2023-05-04T16:50:52.116" v="2101" actId="20577"/>
        <pc:sldMkLst>
          <pc:docMk/>
          <pc:sldMk cId="279159522" sldId="898"/>
        </pc:sldMkLst>
        <pc:spChg chg="mod">
          <ac:chgData name="Kenneth Wood" userId="7409eb141d407a94" providerId="LiveId" clId="{209E0A30-F632-4033-A926-7938B6519442}" dt="2023-05-04T16:50:52.116" v="2101" actId="20577"/>
          <ac:spMkLst>
            <pc:docMk/>
            <pc:sldMk cId="279159522" sldId="898"/>
            <ac:spMk id="3" creationId="{00000000-0000-0000-0000-000000000000}"/>
          </ac:spMkLst>
        </pc:spChg>
      </pc:sldChg>
      <pc:sldChg chg="modSp mod">
        <pc:chgData name="Kenneth Wood" userId="7409eb141d407a94" providerId="LiveId" clId="{209E0A30-F632-4033-A926-7938B6519442}" dt="2023-05-11T16:26:49.258" v="2381" actId="20577"/>
        <pc:sldMkLst>
          <pc:docMk/>
          <pc:sldMk cId="985423399" sldId="900"/>
        </pc:sldMkLst>
        <pc:spChg chg="mod">
          <ac:chgData name="Kenneth Wood" userId="7409eb141d407a94" providerId="LiveId" clId="{209E0A30-F632-4033-A926-7938B6519442}" dt="2023-05-11T16:26:49.258" v="2381" actId="20577"/>
          <ac:spMkLst>
            <pc:docMk/>
            <pc:sldMk cId="985423399" sldId="900"/>
            <ac:spMk id="2" creationId="{00000000-0000-0000-0000-000000000000}"/>
          </ac:spMkLst>
        </pc:spChg>
        <pc:spChg chg="mod">
          <ac:chgData name="Kenneth Wood" userId="7409eb141d407a94" providerId="LiveId" clId="{209E0A30-F632-4033-A926-7938B6519442}" dt="2023-05-11T16:26:21.659" v="2378" actId="1076"/>
          <ac:spMkLst>
            <pc:docMk/>
            <pc:sldMk cId="985423399" sldId="900"/>
            <ac:spMk id="3" creationId="{00000000-0000-0000-0000-000000000000}"/>
          </ac:spMkLst>
        </pc:spChg>
      </pc:sldChg>
      <pc:sldChg chg="modSp mod">
        <pc:chgData name="Kenneth Wood" userId="7409eb141d407a94" providerId="LiveId" clId="{209E0A30-F632-4033-A926-7938B6519442}" dt="2023-05-11T15:14:41.659" v="2272" actId="20577"/>
        <pc:sldMkLst>
          <pc:docMk/>
          <pc:sldMk cId="3660658923" sldId="901"/>
        </pc:sldMkLst>
        <pc:spChg chg="mod">
          <ac:chgData name="Kenneth Wood" userId="7409eb141d407a94" providerId="LiveId" clId="{209E0A30-F632-4033-A926-7938B6519442}" dt="2023-05-11T15:13:08.315" v="2255" actId="14100"/>
          <ac:spMkLst>
            <pc:docMk/>
            <pc:sldMk cId="3660658923" sldId="901"/>
            <ac:spMk id="2" creationId="{00000000-0000-0000-0000-000000000000}"/>
          </ac:spMkLst>
        </pc:spChg>
        <pc:spChg chg="mod">
          <ac:chgData name="Kenneth Wood" userId="7409eb141d407a94" providerId="LiveId" clId="{209E0A30-F632-4033-A926-7938B6519442}" dt="2023-05-11T15:14:41.659" v="2272" actId="20577"/>
          <ac:spMkLst>
            <pc:docMk/>
            <pc:sldMk cId="3660658923" sldId="901"/>
            <ac:spMk id="3" creationId="{00000000-0000-0000-0000-000000000000}"/>
          </ac:spMkLst>
        </pc:spChg>
      </pc:sldChg>
      <pc:sldChg chg="del">
        <pc:chgData name="Kenneth Wood" userId="7409eb141d407a94" providerId="LiveId" clId="{209E0A30-F632-4033-A926-7938B6519442}" dt="2023-05-04T16:41:18.242" v="2063" actId="47"/>
        <pc:sldMkLst>
          <pc:docMk/>
          <pc:sldMk cId="4131862093" sldId="904"/>
        </pc:sldMkLst>
      </pc:sldChg>
      <pc:sldChg chg="modSp mod ord">
        <pc:chgData name="Kenneth Wood" userId="7409eb141d407a94" providerId="LiveId" clId="{209E0A30-F632-4033-A926-7938B6519442}" dt="2023-05-10T15:30:19.659" v="2203" actId="208"/>
        <pc:sldMkLst>
          <pc:docMk/>
          <pc:sldMk cId="2160886547" sldId="905"/>
        </pc:sldMkLst>
        <pc:spChg chg="mod">
          <ac:chgData name="Kenneth Wood" userId="7409eb141d407a94" providerId="LiveId" clId="{209E0A30-F632-4033-A926-7938B6519442}" dt="2023-05-10T15:30:19.659" v="2203" actId="208"/>
          <ac:spMkLst>
            <pc:docMk/>
            <pc:sldMk cId="2160886547" sldId="905"/>
            <ac:spMk id="2" creationId="{00000000-0000-0000-0000-000000000000}"/>
          </ac:spMkLst>
        </pc:spChg>
      </pc:sldChg>
      <pc:sldChg chg="modSp mod">
        <pc:chgData name="Kenneth Wood" userId="7409eb141d407a94" providerId="LiveId" clId="{209E0A30-F632-4033-A926-7938B6519442}" dt="2023-05-11T15:34:08.352" v="2300" actId="20577"/>
        <pc:sldMkLst>
          <pc:docMk/>
          <pc:sldMk cId="3966264692" sldId="906"/>
        </pc:sldMkLst>
        <pc:spChg chg="mod">
          <ac:chgData name="Kenneth Wood" userId="7409eb141d407a94" providerId="LiveId" clId="{209E0A30-F632-4033-A926-7938B6519442}" dt="2023-05-11T15:34:08.352" v="2300" actId="20577"/>
          <ac:spMkLst>
            <pc:docMk/>
            <pc:sldMk cId="3966264692" sldId="906"/>
            <ac:spMk id="3" creationId="{00000000-0000-0000-0000-000000000000}"/>
          </ac:spMkLst>
        </pc:spChg>
      </pc:sldChg>
      <pc:sldChg chg="ord">
        <pc:chgData name="Kenneth Wood" userId="7409eb141d407a94" providerId="LiveId" clId="{209E0A30-F632-4033-A926-7938B6519442}" dt="2023-05-04T17:48:44.394" v="2103"/>
        <pc:sldMkLst>
          <pc:docMk/>
          <pc:sldMk cId="960882634" sldId="907"/>
        </pc:sldMkLst>
      </pc:sldChg>
      <pc:sldChg chg="ord">
        <pc:chgData name="Kenneth Wood" userId="7409eb141d407a94" providerId="LiveId" clId="{209E0A30-F632-4033-A926-7938B6519442}" dt="2023-05-04T17:48:44.394" v="2103"/>
        <pc:sldMkLst>
          <pc:docMk/>
          <pc:sldMk cId="3435596268" sldId="908"/>
        </pc:sldMkLst>
      </pc:sldChg>
      <pc:sldChg chg="ord">
        <pc:chgData name="Kenneth Wood" userId="7409eb141d407a94" providerId="LiveId" clId="{209E0A30-F632-4033-A926-7938B6519442}" dt="2023-05-04T17:48:44.394" v="2103"/>
        <pc:sldMkLst>
          <pc:docMk/>
          <pc:sldMk cId="1306611688" sldId="909"/>
        </pc:sldMkLst>
      </pc:sldChg>
      <pc:sldChg chg="addSp modSp mod">
        <pc:chgData name="Kenneth Wood" userId="7409eb141d407a94" providerId="LiveId" clId="{209E0A30-F632-4033-A926-7938B6519442}" dt="2023-05-11T15:45:17.342" v="2377" actId="1076"/>
        <pc:sldMkLst>
          <pc:docMk/>
          <pc:sldMk cId="3535983793" sldId="910"/>
        </pc:sldMkLst>
        <pc:spChg chg="mod">
          <ac:chgData name="Kenneth Wood" userId="7409eb141d407a94" providerId="LiveId" clId="{209E0A30-F632-4033-A926-7938B6519442}" dt="2023-05-11T15:45:10.748" v="2376" actId="1076"/>
          <ac:spMkLst>
            <pc:docMk/>
            <pc:sldMk cId="3535983793" sldId="910"/>
            <ac:spMk id="8" creationId="{00000000-0000-0000-0000-000000000000}"/>
          </ac:spMkLst>
        </pc:spChg>
        <pc:picChg chg="add mod">
          <ac:chgData name="Kenneth Wood" userId="7409eb141d407a94" providerId="LiveId" clId="{209E0A30-F632-4033-A926-7938B6519442}" dt="2023-05-11T15:45:17.342" v="2377" actId="1076"/>
          <ac:picMkLst>
            <pc:docMk/>
            <pc:sldMk cId="3535983793" sldId="910"/>
            <ac:picMk id="4" creationId="{CC128C7B-1858-A723-2796-92642838F655}"/>
          </ac:picMkLst>
        </pc:picChg>
      </pc:sldChg>
      <pc:sldChg chg="ord">
        <pc:chgData name="Kenneth Wood" userId="7409eb141d407a94" providerId="LiveId" clId="{209E0A30-F632-4033-A926-7938B6519442}" dt="2023-05-04T17:48:44.394" v="2103"/>
        <pc:sldMkLst>
          <pc:docMk/>
          <pc:sldMk cId="1549166236" sldId="911"/>
        </pc:sldMkLst>
      </pc:sldChg>
      <pc:sldChg chg="ord">
        <pc:chgData name="Kenneth Wood" userId="7409eb141d407a94" providerId="LiveId" clId="{209E0A30-F632-4033-A926-7938B6519442}" dt="2023-05-04T17:48:44.394" v="2103"/>
        <pc:sldMkLst>
          <pc:docMk/>
          <pc:sldMk cId="2077795042" sldId="912"/>
        </pc:sldMkLst>
      </pc:sldChg>
      <pc:sldChg chg="modSp">
        <pc:chgData name="Kenneth Wood" userId="7409eb141d407a94" providerId="LiveId" clId="{209E0A30-F632-4033-A926-7938B6519442}" dt="2023-05-12T01:32:59.619" v="2388" actId="1076"/>
        <pc:sldMkLst>
          <pc:docMk/>
          <pc:sldMk cId="3027650035" sldId="913"/>
        </pc:sldMkLst>
        <pc:spChg chg="mod">
          <ac:chgData name="Kenneth Wood" userId="7409eb141d407a94" providerId="LiveId" clId="{209E0A30-F632-4033-A926-7938B6519442}" dt="2023-05-12T01:32:44.402" v="2387" actId="404"/>
          <ac:spMkLst>
            <pc:docMk/>
            <pc:sldMk cId="3027650035" sldId="913"/>
            <ac:spMk id="3" creationId="{00000000-0000-0000-0000-000000000000}"/>
          </ac:spMkLst>
        </pc:spChg>
        <pc:picChg chg="mod">
          <ac:chgData name="Kenneth Wood" userId="7409eb141d407a94" providerId="LiveId" clId="{209E0A30-F632-4033-A926-7938B6519442}" dt="2023-05-12T01:32:59.619" v="2388" actId="1076"/>
          <ac:picMkLst>
            <pc:docMk/>
            <pc:sldMk cId="3027650035" sldId="913"/>
            <ac:picMk id="4100" creationId="{BD5BB3E5-B117-4759-B24E-38550EC5B5A1}"/>
          </ac:picMkLst>
        </pc:picChg>
      </pc:sldChg>
      <pc:sldChg chg="modSp mod">
        <pc:chgData name="Kenneth Wood" userId="7409eb141d407a94" providerId="LiveId" clId="{209E0A30-F632-4033-A926-7938B6519442}" dt="2023-05-12T01:59:28.356" v="2398" actId="13822"/>
        <pc:sldMkLst>
          <pc:docMk/>
          <pc:sldMk cId="2727556838" sldId="914"/>
        </pc:sldMkLst>
        <pc:spChg chg="mod">
          <ac:chgData name="Kenneth Wood" userId="7409eb141d407a94" providerId="LiveId" clId="{209E0A30-F632-4033-A926-7938B6519442}" dt="2023-05-12T01:59:28.356" v="2398" actId="13822"/>
          <ac:spMkLst>
            <pc:docMk/>
            <pc:sldMk cId="2727556838" sldId="914"/>
            <ac:spMk id="3" creationId="{00000000-0000-0000-0000-000000000000}"/>
          </ac:spMkLst>
        </pc:spChg>
      </pc:sldChg>
      <pc:sldChg chg="addSp modSp mod">
        <pc:chgData name="Kenneth Wood" userId="7409eb141d407a94" providerId="LiveId" clId="{209E0A30-F632-4033-A926-7938B6519442}" dt="2023-05-12T02:01:01.111" v="2402" actId="1076"/>
        <pc:sldMkLst>
          <pc:docMk/>
          <pc:sldMk cId="2225018608" sldId="915"/>
        </pc:sldMkLst>
        <pc:spChg chg="mod">
          <ac:chgData name="Kenneth Wood" userId="7409eb141d407a94" providerId="LiveId" clId="{209E0A30-F632-4033-A926-7938B6519442}" dt="2023-05-12T02:00:54.262" v="2401" actId="1076"/>
          <ac:spMkLst>
            <pc:docMk/>
            <pc:sldMk cId="2225018608" sldId="915"/>
            <ac:spMk id="3" creationId="{00000000-0000-0000-0000-000000000000}"/>
          </ac:spMkLst>
        </pc:spChg>
        <pc:picChg chg="add mod">
          <ac:chgData name="Kenneth Wood" userId="7409eb141d407a94" providerId="LiveId" clId="{209E0A30-F632-4033-A926-7938B6519442}" dt="2023-05-12T02:01:01.111" v="2402" actId="1076"/>
          <ac:picMkLst>
            <pc:docMk/>
            <pc:sldMk cId="2225018608" sldId="915"/>
            <ac:picMk id="6" creationId="{CBC01D2E-F8CA-5328-8B3E-EC9970B73E96}"/>
          </ac:picMkLst>
        </pc:picChg>
      </pc:sldChg>
      <pc:sldChg chg="modSp mod">
        <pc:chgData name="Kenneth Wood" userId="7409eb141d407a94" providerId="LiveId" clId="{209E0A30-F632-4033-A926-7938B6519442}" dt="2023-05-13T15:23:32.746" v="2428" actId="20577"/>
        <pc:sldMkLst>
          <pc:docMk/>
          <pc:sldMk cId="2238530265" sldId="916"/>
        </pc:sldMkLst>
        <pc:spChg chg="mod">
          <ac:chgData name="Kenneth Wood" userId="7409eb141d407a94" providerId="LiveId" clId="{209E0A30-F632-4033-A926-7938B6519442}" dt="2023-05-13T15:23:32.746" v="2428" actId="20577"/>
          <ac:spMkLst>
            <pc:docMk/>
            <pc:sldMk cId="2238530265" sldId="916"/>
            <ac:spMk id="2" creationId="{00000000-0000-0000-0000-000000000000}"/>
          </ac:spMkLst>
        </pc:spChg>
        <pc:spChg chg="mod">
          <ac:chgData name="Kenneth Wood" userId="7409eb141d407a94" providerId="LiveId" clId="{209E0A30-F632-4033-A926-7938B6519442}" dt="2023-05-12T02:01:30.740" v="2404" actId="13822"/>
          <ac:spMkLst>
            <pc:docMk/>
            <pc:sldMk cId="2238530265" sldId="916"/>
            <ac:spMk id="3" creationId="{00000000-0000-0000-0000-000000000000}"/>
          </ac:spMkLst>
        </pc:spChg>
      </pc:sldChg>
      <pc:sldChg chg="modSp mod">
        <pc:chgData name="Kenneth Wood" userId="7409eb141d407a94" providerId="LiveId" clId="{209E0A30-F632-4033-A926-7938B6519442}" dt="2023-05-13T15:40:16.827" v="2445" actId="1076"/>
        <pc:sldMkLst>
          <pc:docMk/>
          <pc:sldMk cId="1895072185" sldId="917"/>
        </pc:sldMkLst>
        <pc:spChg chg="mod">
          <ac:chgData name="Kenneth Wood" userId="7409eb141d407a94" providerId="LiveId" clId="{209E0A30-F632-4033-A926-7938B6519442}" dt="2023-05-13T15:36:31.262" v="2434" actId="13822"/>
          <ac:spMkLst>
            <pc:docMk/>
            <pc:sldMk cId="1895072185" sldId="917"/>
            <ac:spMk id="2" creationId="{00000000-0000-0000-0000-000000000000}"/>
          </ac:spMkLst>
        </pc:spChg>
        <pc:spChg chg="mod">
          <ac:chgData name="Kenneth Wood" userId="7409eb141d407a94" providerId="LiveId" clId="{209E0A30-F632-4033-A926-7938B6519442}" dt="2023-05-13T15:40:16.827" v="2445" actId="1076"/>
          <ac:spMkLst>
            <pc:docMk/>
            <pc:sldMk cId="1895072185" sldId="917"/>
            <ac:spMk id="3" creationId="{00000000-0000-0000-0000-000000000000}"/>
          </ac:spMkLst>
        </pc:spChg>
      </pc:sldChg>
      <pc:sldChg chg="addSp delSp modSp mod">
        <pc:chgData name="Kenneth Wood" userId="7409eb141d407a94" providerId="LiveId" clId="{209E0A30-F632-4033-A926-7938B6519442}" dt="2023-05-13T16:35:56.009" v="2510" actId="1076"/>
        <pc:sldMkLst>
          <pc:docMk/>
          <pc:sldMk cId="2721420534" sldId="918"/>
        </pc:sldMkLst>
        <pc:spChg chg="mod">
          <ac:chgData name="Kenneth Wood" userId="7409eb141d407a94" providerId="LiveId" clId="{209E0A30-F632-4033-A926-7938B6519442}" dt="2023-05-13T16:35:56.009" v="2510" actId="1076"/>
          <ac:spMkLst>
            <pc:docMk/>
            <pc:sldMk cId="2721420534" sldId="918"/>
            <ac:spMk id="2" creationId="{00000000-0000-0000-0000-000000000000}"/>
          </ac:spMkLst>
        </pc:spChg>
        <pc:spChg chg="mod">
          <ac:chgData name="Kenneth Wood" userId="7409eb141d407a94" providerId="LiveId" clId="{209E0A30-F632-4033-A926-7938B6519442}" dt="2023-05-13T16:31:02.049" v="2491" actId="13822"/>
          <ac:spMkLst>
            <pc:docMk/>
            <pc:sldMk cId="2721420534" sldId="918"/>
            <ac:spMk id="3" creationId="{00000000-0000-0000-0000-000000000000}"/>
          </ac:spMkLst>
        </pc:spChg>
        <pc:spChg chg="mod">
          <ac:chgData name="Kenneth Wood" userId="7409eb141d407a94" providerId="LiveId" clId="{209E0A30-F632-4033-A926-7938B6519442}" dt="2023-05-13T16:31:14.706" v="2492" actId="1076"/>
          <ac:spMkLst>
            <pc:docMk/>
            <pc:sldMk cId="2721420534" sldId="918"/>
            <ac:spMk id="7" creationId="{A5A94638-EF34-45CA-81C6-66FF233DFE87}"/>
          </ac:spMkLst>
        </pc:spChg>
        <pc:spChg chg="mod">
          <ac:chgData name="Kenneth Wood" userId="7409eb141d407a94" providerId="LiveId" clId="{209E0A30-F632-4033-A926-7938B6519442}" dt="2023-05-13T16:31:20.792" v="2493" actId="1076"/>
          <ac:spMkLst>
            <pc:docMk/>
            <pc:sldMk cId="2721420534" sldId="918"/>
            <ac:spMk id="12" creationId="{FBE41123-A58C-4B33-A8D0-4BDC0CB12260}"/>
          </ac:spMkLst>
        </pc:spChg>
        <pc:cxnChg chg="add mod">
          <ac:chgData name="Kenneth Wood" userId="7409eb141d407a94" providerId="LiveId" clId="{209E0A30-F632-4033-A926-7938B6519442}" dt="2023-05-13T16:35:44.869" v="2509" actId="1582"/>
          <ac:cxnSpMkLst>
            <pc:docMk/>
            <pc:sldMk cId="2721420534" sldId="918"/>
            <ac:cxnSpMk id="9" creationId="{ABAF5C30-F0F7-FC52-83C0-7FFC87749D9D}"/>
          </ac:cxnSpMkLst>
        </pc:cxnChg>
        <pc:cxnChg chg="del mod">
          <ac:chgData name="Kenneth Wood" userId="7409eb141d407a94" providerId="LiveId" clId="{209E0A30-F632-4033-A926-7938B6519442}" dt="2023-05-13T16:32:59.484" v="2497" actId="478"/>
          <ac:cxnSpMkLst>
            <pc:docMk/>
            <pc:sldMk cId="2721420534" sldId="918"/>
            <ac:cxnSpMk id="16" creationId="{4A4ECD97-CEB0-4AD5-A945-C89DA242F049}"/>
          </ac:cxnSpMkLst>
        </pc:cxnChg>
      </pc:sldChg>
      <pc:sldChg chg="modSp mod">
        <pc:chgData name="Kenneth Wood" userId="7409eb141d407a94" providerId="LiveId" clId="{209E0A30-F632-4033-A926-7938B6519442}" dt="2023-05-13T17:46:32.341" v="2543" actId="20577"/>
        <pc:sldMkLst>
          <pc:docMk/>
          <pc:sldMk cId="3580964929" sldId="919"/>
        </pc:sldMkLst>
        <pc:spChg chg="mod">
          <ac:chgData name="Kenneth Wood" userId="7409eb141d407a94" providerId="LiveId" clId="{209E0A30-F632-4033-A926-7938B6519442}" dt="2023-05-13T17:46:32.341" v="2543" actId="20577"/>
          <ac:spMkLst>
            <pc:docMk/>
            <pc:sldMk cId="3580964929" sldId="919"/>
            <ac:spMk id="2" creationId="{00000000-0000-0000-0000-000000000000}"/>
          </ac:spMkLst>
        </pc:spChg>
        <pc:spChg chg="mod">
          <ac:chgData name="Kenneth Wood" userId="7409eb141d407a94" providerId="LiveId" clId="{209E0A30-F632-4033-A926-7938B6519442}" dt="2023-05-13T16:50:43.720" v="2517" actId="13822"/>
          <ac:spMkLst>
            <pc:docMk/>
            <pc:sldMk cId="3580964929" sldId="919"/>
            <ac:spMk id="3" creationId="{00000000-0000-0000-0000-000000000000}"/>
          </ac:spMkLst>
        </pc:spChg>
      </pc:sldChg>
      <pc:sldChg chg="modSp mod">
        <pc:chgData name="Kenneth Wood" userId="7409eb141d407a94" providerId="LiveId" clId="{209E0A30-F632-4033-A926-7938B6519442}" dt="2023-05-13T18:18:25.584" v="2544" actId="13822"/>
        <pc:sldMkLst>
          <pc:docMk/>
          <pc:sldMk cId="687428310" sldId="920"/>
        </pc:sldMkLst>
        <pc:spChg chg="mod">
          <ac:chgData name="Kenneth Wood" userId="7409eb141d407a94" providerId="LiveId" clId="{209E0A30-F632-4033-A926-7938B6519442}" dt="2023-05-13T18:18:25.584" v="2544" actId="13822"/>
          <ac:spMkLst>
            <pc:docMk/>
            <pc:sldMk cId="687428310" sldId="920"/>
            <ac:spMk id="3" creationId="{00000000-0000-0000-0000-000000000000}"/>
          </ac:spMkLst>
        </pc:spChg>
      </pc:sldChg>
      <pc:sldChg chg="modSp mod ord modAnim">
        <pc:chgData name="Kenneth Wood" userId="7409eb141d407a94" providerId="LiveId" clId="{209E0A30-F632-4033-A926-7938B6519442}" dt="2023-05-13T18:57:13.290" v="2613" actId="14100"/>
        <pc:sldMkLst>
          <pc:docMk/>
          <pc:sldMk cId="3781253213" sldId="921"/>
        </pc:sldMkLst>
        <pc:spChg chg="mod">
          <ac:chgData name="Kenneth Wood" userId="7409eb141d407a94" providerId="LiveId" clId="{209E0A30-F632-4033-A926-7938B6519442}" dt="2023-05-13T18:57:13.290" v="2613" actId="14100"/>
          <ac:spMkLst>
            <pc:docMk/>
            <pc:sldMk cId="3781253213" sldId="921"/>
            <ac:spMk id="2" creationId="{00000000-0000-0000-0000-000000000000}"/>
          </ac:spMkLst>
        </pc:spChg>
        <pc:spChg chg="mod">
          <ac:chgData name="Kenneth Wood" userId="7409eb141d407a94" providerId="LiveId" clId="{209E0A30-F632-4033-A926-7938B6519442}" dt="2023-05-13T18:56:50.720" v="2611" actId="1076"/>
          <ac:spMkLst>
            <pc:docMk/>
            <pc:sldMk cId="3781253213" sldId="921"/>
            <ac:spMk id="3" creationId="{00000000-0000-0000-0000-000000000000}"/>
          </ac:spMkLst>
        </pc:spChg>
        <pc:picChg chg="mod">
          <ac:chgData name="Kenneth Wood" userId="7409eb141d407a94" providerId="LiveId" clId="{209E0A30-F632-4033-A926-7938B6519442}" dt="2023-05-13T18:56:12.335" v="2608" actId="1076"/>
          <ac:picMkLst>
            <pc:docMk/>
            <pc:sldMk cId="3781253213" sldId="921"/>
            <ac:picMk id="6146" creationId="{0F98DCD4-13DA-42E0-891E-F6AF862BDB71}"/>
          </ac:picMkLst>
        </pc:picChg>
      </pc:sldChg>
      <pc:sldChg chg="modSp mod">
        <pc:chgData name="Kenneth Wood" userId="7409eb141d407a94" providerId="LiveId" clId="{209E0A30-F632-4033-A926-7938B6519442}" dt="2023-05-15T16:19:07.019" v="2829" actId="115"/>
        <pc:sldMkLst>
          <pc:docMk/>
          <pc:sldMk cId="2947720844" sldId="922"/>
        </pc:sldMkLst>
        <pc:spChg chg="mod">
          <ac:chgData name="Kenneth Wood" userId="7409eb141d407a94" providerId="LiveId" clId="{209E0A30-F632-4033-A926-7938B6519442}" dt="2023-05-15T16:19:07.019" v="2829" actId="115"/>
          <ac:spMkLst>
            <pc:docMk/>
            <pc:sldMk cId="2947720844" sldId="922"/>
            <ac:spMk id="3" creationId="{00000000-0000-0000-0000-000000000000}"/>
          </ac:spMkLst>
        </pc:spChg>
      </pc:sldChg>
      <pc:sldChg chg="addSp delSp modSp mod modClrScheme chgLayout">
        <pc:chgData name="Kenneth Wood" userId="7409eb141d407a94" providerId="LiveId" clId="{209E0A30-F632-4033-A926-7938B6519442}" dt="2023-05-15T16:56:14.864" v="2851" actId="14100"/>
        <pc:sldMkLst>
          <pc:docMk/>
          <pc:sldMk cId="1826614322" sldId="923"/>
        </pc:sldMkLst>
        <pc:spChg chg="del mod">
          <ac:chgData name="Kenneth Wood" userId="7409eb141d407a94" providerId="LiveId" clId="{209E0A30-F632-4033-A926-7938B6519442}" dt="2023-05-15T16:55:51.439" v="2848" actId="700"/>
          <ac:spMkLst>
            <pc:docMk/>
            <pc:sldMk cId="1826614322" sldId="923"/>
            <ac:spMk id="2" creationId="{00000000-0000-0000-0000-000000000000}"/>
          </ac:spMkLst>
        </pc:spChg>
        <pc:spChg chg="del mod">
          <ac:chgData name="Kenneth Wood" userId="7409eb141d407a94" providerId="LiveId" clId="{209E0A30-F632-4033-A926-7938B6519442}" dt="2023-05-15T16:55:33.213" v="2846" actId="478"/>
          <ac:spMkLst>
            <pc:docMk/>
            <pc:sldMk cId="1826614322" sldId="923"/>
            <ac:spMk id="3" creationId="{00000000-0000-0000-0000-000000000000}"/>
          </ac:spMkLst>
        </pc:spChg>
        <pc:spChg chg="mod ord">
          <ac:chgData name="Kenneth Wood" userId="7409eb141d407a94" providerId="LiveId" clId="{209E0A30-F632-4033-A926-7938B6519442}" dt="2023-05-15T16:55:51.439" v="2848" actId="700"/>
          <ac:spMkLst>
            <pc:docMk/>
            <pc:sldMk cId="1826614322" sldId="923"/>
            <ac:spMk id="4" creationId="{2B16A8D5-E073-412F-9544-4747F63D0930}"/>
          </ac:spMkLst>
        </pc:spChg>
        <pc:spChg chg="mod ord">
          <ac:chgData name="Kenneth Wood" userId="7409eb141d407a94" providerId="LiveId" clId="{209E0A30-F632-4033-A926-7938B6519442}" dt="2023-05-15T16:55:51.439" v="2848" actId="700"/>
          <ac:spMkLst>
            <pc:docMk/>
            <pc:sldMk cId="1826614322" sldId="923"/>
            <ac:spMk id="5" creationId="{699368BA-6FBA-40EE-B69C-87DCCEBFAE3D}"/>
          </ac:spMkLst>
        </pc:spChg>
        <pc:spChg chg="add del mod">
          <ac:chgData name="Kenneth Wood" userId="7409eb141d407a94" providerId="LiveId" clId="{209E0A30-F632-4033-A926-7938B6519442}" dt="2023-05-15T16:55:51.439" v="2848" actId="700"/>
          <ac:spMkLst>
            <pc:docMk/>
            <pc:sldMk cId="1826614322" sldId="923"/>
            <ac:spMk id="7" creationId="{F8448F3E-9038-5524-D094-38396613525C}"/>
          </ac:spMkLst>
        </pc:spChg>
        <pc:picChg chg="add mod">
          <ac:chgData name="Kenneth Wood" userId="7409eb141d407a94" providerId="LiveId" clId="{209E0A30-F632-4033-A926-7938B6519442}" dt="2023-05-15T16:56:14.864" v="2851" actId="14100"/>
          <ac:picMkLst>
            <pc:docMk/>
            <pc:sldMk cId="1826614322" sldId="923"/>
            <ac:picMk id="8" creationId="{48C5774A-E40B-5A7F-AFC5-38695FF1A0C4}"/>
          </ac:picMkLst>
        </pc:picChg>
      </pc:sldChg>
      <pc:sldChg chg="modSp mod">
        <pc:chgData name="Kenneth Wood" userId="7409eb141d407a94" providerId="LiveId" clId="{209E0A30-F632-4033-A926-7938B6519442}" dt="2023-05-16T01:53:13.735" v="2955" actId="2711"/>
        <pc:sldMkLst>
          <pc:docMk/>
          <pc:sldMk cId="4213878130" sldId="924"/>
        </pc:sldMkLst>
        <pc:spChg chg="mod">
          <ac:chgData name="Kenneth Wood" userId="7409eb141d407a94" providerId="LiveId" clId="{209E0A30-F632-4033-A926-7938B6519442}" dt="2023-05-16T01:53:13.735" v="2955" actId="2711"/>
          <ac:spMkLst>
            <pc:docMk/>
            <pc:sldMk cId="4213878130" sldId="924"/>
            <ac:spMk id="3" creationId="{00000000-0000-0000-0000-000000000000}"/>
          </ac:spMkLst>
        </pc:spChg>
      </pc:sldChg>
      <pc:sldChg chg="modSp mod ord modAnim">
        <pc:chgData name="Kenneth Wood" userId="7409eb141d407a94" providerId="LiveId" clId="{209E0A30-F632-4033-A926-7938B6519442}" dt="2023-05-18T13:40:10.279" v="3006"/>
        <pc:sldMkLst>
          <pc:docMk/>
          <pc:sldMk cId="73052529" sldId="925"/>
        </pc:sldMkLst>
        <pc:spChg chg="mod">
          <ac:chgData name="Kenneth Wood" userId="7409eb141d407a94" providerId="LiveId" clId="{209E0A30-F632-4033-A926-7938B6519442}" dt="2023-05-18T13:39:44.908" v="3005" actId="20577"/>
          <ac:spMkLst>
            <pc:docMk/>
            <pc:sldMk cId="73052529" sldId="925"/>
            <ac:spMk id="2" creationId="{00000000-0000-0000-0000-000000000000}"/>
          </ac:spMkLst>
        </pc:spChg>
        <pc:spChg chg="mod">
          <ac:chgData name="Kenneth Wood" userId="7409eb141d407a94" providerId="LiveId" clId="{209E0A30-F632-4033-A926-7938B6519442}" dt="2023-05-17T18:49:57.305" v="2959" actId="13822"/>
          <ac:spMkLst>
            <pc:docMk/>
            <pc:sldMk cId="73052529" sldId="925"/>
            <ac:spMk id="3" creationId="{00000000-0000-0000-0000-000000000000}"/>
          </ac:spMkLst>
        </pc:spChg>
      </pc:sldChg>
      <pc:sldChg chg="modSp mod ord">
        <pc:chgData name="Kenneth Wood" userId="7409eb141d407a94" providerId="LiveId" clId="{209E0A30-F632-4033-A926-7938B6519442}" dt="2023-05-20T20:07:57.126" v="3811" actId="20577"/>
        <pc:sldMkLst>
          <pc:docMk/>
          <pc:sldMk cId="420233976" sldId="926"/>
        </pc:sldMkLst>
        <pc:spChg chg="mod">
          <ac:chgData name="Kenneth Wood" userId="7409eb141d407a94" providerId="LiveId" clId="{209E0A30-F632-4033-A926-7938B6519442}" dt="2023-05-20T20:07:57.126" v="3811" actId="20577"/>
          <ac:spMkLst>
            <pc:docMk/>
            <pc:sldMk cId="420233976" sldId="926"/>
            <ac:spMk id="2" creationId="{00000000-0000-0000-0000-000000000000}"/>
          </ac:spMkLst>
        </pc:spChg>
        <pc:spChg chg="mod">
          <ac:chgData name="Kenneth Wood" userId="7409eb141d407a94" providerId="LiveId" clId="{209E0A30-F632-4033-A926-7938B6519442}" dt="2023-05-17T19:59:48.086" v="2988" actId="115"/>
          <ac:spMkLst>
            <pc:docMk/>
            <pc:sldMk cId="420233976" sldId="926"/>
            <ac:spMk id="3" creationId="{00000000-0000-0000-0000-000000000000}"/>
          </ac:spMkLst>
        </pc:spChg>
      </pc:sldChg>
      <pc:sldChg chg="modSp mod ord">
        <pc:chgData name="Kenneth Wood" userId="7409eb141d407a94" providerId="LiveId" clId="{209E0A30-F632-4033-A926-7938B6519442}" dt="2023-05-18T15:03:44.015" v="3036" actId="207"/>
        <pc:sldMkLst>
          <pc:docMk/>
          <pc:sldMk cId="1158594801" sldId="929"/>
        </pc:sldMkLst>
        <pc:spChg chg="mod">
          <ac:chgData name="Kenneth Wood" userId="7409eb141d407a94" providerId="LiveId" clId="{209E0A30-F632-4033-A926-7938B6519442}" dt="2023-05-18T14:57:06.641" v="3033" actId="5793"/>
          <ac:spMkLst>
            <pc:docMk/>
            <pc:sldMk cId="1158594801" sldId="929"/>
            <ac:spMk id="2" creationId="{00000000-0000-0000-0000-000000000000}"/>
          </ac:spMkLst>
        </pc:spChg>
        <pc:spChg chg="mod">
          <ac:chgData name="Kenneth Wood" userId="7409eb141d407a94" providerId="LiveId" clId="{209E0A30-F632-4033-A926-7938B6519442}" dt="2023-05-18T15:03:44.015" v="3036" actId="207"/>
          <ac:spMkLst>
            <pc:docMk/>
            <pc:sldMk cId="1158594801" sldId="929"/>
            <ac:spMk id="3" creationId="{00000000-0000-0000-0000-000000000000}"/>
          </ac:spMkLst>
        </pc:spChg>
      </pc:sldChg>
      <pc:sldChg chg="modSp mod modAnim">
        <pc:chgData name="Kenneth Wood" userId="7409eb141d407a94" providerId="LiveId" clId="{209E0A30-F632-4033-A926-7938B6519442}" dt="2023-05-22T16:40:49.558" v="3986" actId="20577"/>
        <pc:sldMkLst>
          <pc:docMk/>
          <pc:sldMk cId="4102660928" sldId="934"/>
        </pc:sldMkLst>
        <pc:spChg chg="mod">
          <ac:chgData name="Kenneth Wood" userId="7409eb141d407a94" providerId="LiveId" clId="{209E0A30-F632-4033-A926-7938B6519442}" dt="2023-05-22T16:40:49.558" v="3986" actId="20577"/>
          <ac:spMkLst>
            <pc:docMk/>
            <pc:sldMk cId="4102660928" sldId="934"/>
            <ac:spMk id="2" creationId="{00000000-0000-0000-0000-000000000000}"/>
          </ac:spMkLst>
        </pc:spChg>
        <pc:spChg chg="mod">
          <ac:chgData name="Kenneth Wood" userId="7409eb141d407a94" providerId="LiveId" clId="{209E0A30-F632-4033-A926-7938B6519442}" dt="2023-05-22T16:28:13.399" v="3947" actId="115"/>
          <ac:spMkLst>
            <pc:docMk/>
            <pc:sldMk cId="4102660928" sldId="934"/>
            <ac:spMk id="3" creationId="{00000000-0000-0000-0000-000000000000}"/>
          </ac:spMkLst>
        </pc:spChg>
      </pc:sldChg>
      <pc:sldChg chg="modSp mod ord">
        <pc:chgData name="Kenneth Wood" userId="7409eb141d407a94" providerId="LiveId" clId="{209E0A30-F632-4033-A926-7938B6519442}" dt="2023-05-22T16:21:48.260" v="3946" actId="115"/>
        <pc:sldMkLst>
          <pc:docMk/>
          <pc:sldMk cId="3140989450" sldId="935"/>
        </pc:sldMkLst>
        <pc:spChg chg="mod">
          <ac:chgData name="Kenneth Wood" userId="7409eb141d407a94" providerId="LiveId" clId="{209E0A30-F632-4033-A926-7938B6519442}" dt="2023-05-22T16:21:10.371" v="3945" actId="20577"/>
          <ac:spMkLst>
            <pc:docMk/>
            <pc:sldMk cId="3140989450" sldId="935"/>
            <ac:spMk id="2" creationId="{00000000-0000-0000-0000-000000000000}"/>
          </ac:spMkLst>
        </pc:spChg>
        <pc:spChg chg="mod">
          <ac:chgData name="Kenneth Wood" userId="7409eb141d407a94" providerId="LiveId" clId="{209E0A30-F632-4033-A926-7938B6519442}" dt="2023-05-22T16:21:48.260" v="3946" actId="115"/>
          <ac:spMkLst>
            <pc:docMk/>
            <pc:sldMk cId="3140989450" sldId="935"/>
            <ac:spMk id="3" creationId="{00000000-0000-0000-0000-000000000000}"/>
          </ac:spMkLst>
        </pc:spChg>
      </pc:sldChg>
      <pc:sldChg chg="addSp modSp mod ord">
        <pc:chgData name="Kenneth Wood" userId="7409eb141d407a94" providerId="LiveId" clId="{209E0A30-F632-4033-A926-7938B6519442}" dt="2023-05-20T20:46:11.066" v="3891" actId="14100"/>
        <pc:sldMkLst>
          <pc:docMk/>
          <pc:sldMk cId="3307011126" sldId="942"/>
        </pc:sldMkLst>
        <pc:spChg chg="mod">
          <ac:chgData name="Kenneth Wood" userId="7409eb141d407a94" providerId="LiveId" clId="{209E0A30-F632-4033-A926-7938B6519442}" dt="2023-05-20T20:46:11.066" v="3891" actId="14100"/>
          <ac:spMkLst>
            <pc:docMk/>
            <pc:sldMk cId="3307011126" sldId="942"/>
            <ac:spMk id="2" creationId="{00000000-0000-0000-0000-000000000000}"/>
          </ac:spMkLst>
        </pc:spChg>
        <pc:spChg chg="mod">
          <ac:chgData name="Kenneth Wood" userId="7409eb141d407a94" providerId="LiveId" clId="{209E0A30-F632-4033-A926-7938B6519442}" dt="2023-05-20T20:45:14.328" v="3860" actId="1076"/>
          <ac:spMkLst>
            <pc:docMk/>
            <pc:sldMk cId="3307011126" sldId="942"/>
            <ac:spMk id="3" creationId="{00000000-0000-0000-0000-000000000000}"/>
          </ac:spMkLst>
        </pc:spChg>
        <pc:picChg chg="add mod">
          <ac:chgData name="Kenneth Wood" userId="7409eb141d407a94" providerId="LiveId" clId="{209E0A30-F632-4033-A926-7938B6519442}" dt="2023-05-20T20:45:24.694" v="3861" actId="1076"/>
          <ac:picMkLst>
            <pc:docMk/>
            <pc:sldMk cId="3307011126" sldId="942"/>
            <ac:picMk id="6" creationId="{B8DE95DD-68A6-B48F-13F4-7EABC4C82B80}"/>
          </ac:picMkLst>
        </pc:picChg>
      </pc:sldChg>
      <pc:sldChg chg="modSp mod">
        <pc:chgData name="Kenneth Wood" userId="7409eb141d407a94" providerId="LiveId" clId="{209E0A30-F632-4033-A926-7938B6519442}" dt="2023-05-03T19:30:04.113" v="1937" actId="14100"/>
        <pc:sldMkLst>
          <pc:docMk/>
          <pc:sldMk cId="1929444948" sldId="944"/>
        </pc:sldMkLst>
        <pc:spChg chg="mod">
          <ac:chgData name="Kenneth Wood" userId="7409eb141d407a94" providerId="LiveId" clId="{209E0A30-F632-4033-A926-7938B6519442}" dt="2023-05-03T19:29:51.428" v="1936" actId="1076"/>
          <ac:spMkLst>
            <pc:docMk/>
            <pc:sldMk cId="1929444948" sldId="944"/>
            <ac:spMk id="5" creationId="{4EF600C0-EC9B-4D39-BAEF-A603C3841DAA}"/>
          </ac:spMkLst>
        </pc:spChg>
        <pc:spChg chg="mod">
          <ac:chgData name="Kenneth Wood" userId="7409eb141d407a94" providerId="LiveId" clId="{209E0A30-F632-4033-A926-7938B6519442}" dt="2023-05-03T19:30:04.113" v="1937" actId="14100"/>
          <ac:spMkLst>
            <pc:docMk/>
            <pc:sldMk cId="1929444948" sldId="944"/>
            <ac:spMk id="9" creationId="{A43E6118-C62A-48BB-A3BD-6B7D30F3199A}"/>
          </ac:spMkLst>
        </pc:spChg>
      </pc:sldChg>
      <pc:sldChg chg="ord">
        <pc:chgData name="Kenneth Wood" userId="7409eb141d407a94" providerId="LiveId" clId="{209E0A30-F632-4033-A926-7938B6519442}" dt="2023-05-13T19:19:25.334" v="2704"/>
        <pc:sldMkLst>
          <pc:docMk/>
          <pc:sldMk cId="2733496593" sldId="945"/>
        </pc:sldMkLst>
      </pc:sldChg>
      <pc:sldChg chg="modSp mod modAnim">
        <pc:chgData name="Kenneth Wood" userId="7409eb141d407a94" providerId="LiveId" clId="{209E0A30-F632-4033-A926-7938B6519442}" dt="2023-05-15T14:52:31.012" v="2777" actId="20577"/>
        <pc:sldMkLst>
          <pc:docMk/>
          <pc:sldMk cId="4237488161" sldId="946"/>
        </pc:sldMkLst>
        <pc:spChg chg="mod">
          <ac:chgData name="Kenneth Wood" userId="7409eb141d407a94" providerId="LiveId" clId="{209E0A30-F632-4033-A926-7938B6519442}" dt="2023-05-13T16:06:28.716" v="2478" actId="20577"/>
          <ac:spMkLst>
            <pc:docMk/>
            <pc:sldMk cId="4237488161" sldId="946"/>
            <ac:spMk id="2" creationId="{D0E5F578-E393-4526-AC5C-6FC16D0059A3}"/>
          </ac:spMkLst>
        </pc:spChg>
        <pc:spChg chg="mod">
          <ac:chgData name="Kenneth Wood" userId="7409eb141d407a94" providerId="LiveId" clId="{209E0A30-F632-4033-A926-7938B6519442}" dt="2023-05-15T14:52:31.012" v="2777" actId="20577"/>
          <ac:spMkLst>
            <pc:docMk/>
            <pc:sldMk cId="4237488161" sldId="946"/>
            <ac:spMk id="25602" creationId="{528E360D-6FEB-4EAB-99A4-70155BD3566A}"/>
          </ac:spMkLst>
        </pc:spChg>
      </pc:sldChg>
      <pc:sldChg chg="modSp mod">
        <pc:chgData name="Kenneth Wood" userId="7409eb141d407a94" providerId="LiveId" clId="{209E0A30-F632-4033-A926-7938B6519442}" dt="2023-05-13T16:30:03.341" v="2488" actId="1076"/>
        <pc:sldMkLst>
          <pc:docMk/>
          <pc:sldMk cId="4008967648" sldId="947"/>
        </pc:sldMkLst>
        <pc:spChg chg="mod">
          <ac:chgData name="Kenneth Wood" userId="7409eb141d407a94" providerId="LiveId" clId="{209E0A30-F632-4033-A926-7938B6519442}" dt="2023-05-13T16:29:05.588" v="2483" actId="1076"/>
          <ac:spMkLst>
            <pc:docMk/>
            <pc:sldMk cId="4008967648" sldId="947"/>
            <ac:spMk id="26626" creationId="{381EC314-0295-44E2-B78B-AB6DCD817F70}"/>
          </ac:spMkLst>
        </pc:spChg>
        <pc:spChg chg="mod">
          <ac:chgData name="Kenneth Wood" userId="7409eb141d407a94" providerId="LiveId" clId="{209E0A30-F632-4033-A926-7938B6519442}" dt="2023-05-13T16:30:03.341" v="2488" actId="1076"/>
          <ac:spMkLst>
            <pc:docMk/>
            <pc:sldMk cId="4008967648" sldId="947"/>
            <ac:spMk id="26627" creationId="{F2101C3F-630B-4388-89CA-556631C98F4E}"/>
          </ac:spMkLst>
        </pc:spChg>
      </pc:sldChg>
      <pc:sldChg chg="modSp mod">
        <pc:chgData name="Kenneth Wood" userId="7409eb141d407a94" providerId="LiveId" clId="{209E0A30-F632-4033-A926-7938B6519442}" dt="2023-05-15T19:45:45.382" v="2896" actId="2711"/>
        <pc:sldMkLst>
          <pc:docMk/>
          <pc:sldMk cId="1523156701" sldId="948"/>
        </pc:sldMkLst>
        <pc:spChg chg="mod">
          <ac:chgData name="Kenneth Wood" userId="7409eb141d407a94" providerId="LiveId" clId="{209E0A30-F632-4033-A926-7938B6519442}" dt="2023-05-15T19:45:45.382" v="2896" actId="2711"/>
          <ac:spMkLst>
            <pc:docMk/>
            <pc:sldMk cId="1523156701" sldId="948"/>
            <ac:spMk id="3" creationId="{44B9BFFE-665E-4136-BBDE-59665FA01959}"/>
          </ac:spMkLst>
        </pc:spChg>
      </pc:sldChg>
      <pc:sldChg chg="modSp ord">
        <pc:chgData name="Kenneth Wood" userId="7409eb141d407a94" providerId="LiveId" clId="{209E0A30-F632-4033-A926-7938B6519442}" dt="2023-05-20T17:15:44.217" v="3802"/>
        <pc:sldMkLst>
          <pc:docMk/>
          <pc:sldMk cId="794894391" sldId="949"/>
        </pc:sldMkLst>
        <pc:picChg chg="mod">
          <ac:chgData name="Kenneth Wood" userId="7409eb141d407a94" providerId="LiveId" clId="{209E0A30-F632-4033-A926-7938B6519442}" dt="2023-05-17T19:10:52.361" v="2962" actId="1076"/>
          <ac:picMkLst>
            <pc:docMk/>
            <pc:sldMk cId="794894391" sldId="949"/>
            <ac:picMk id="10242" creationId="{9EA102A3-8585-4FF3-9961-6814DD2D0595}"/>
          </ac:picMkLst>
        </pc:picChg>
      </pc:sldChg>
      <pc:sldChg chg="ord">
        <pc:chgData name="Kenneth Wood" userId="7409eb141d407a94" providerId="LiveId" clId="{209E0A30-F632-4033-A926-7938B6519442}" dt="2023-05-17T19:53:14.771" v="2972"/>
        <pc:sldMkLst>
          <pc:docMk/>
          <pc:sldMk cId="1742729695" sldId="950"/>
        </pc:sldMkLst>
      </pc:sldChg>
      <pc:sldChg chg="ord">
        <pc:chgData name="Kenneth Wood" userId="7409eb141d407a94" providerId="LiveId" clId="{209E0A30-F632-4033-A926-7938B6519442}" dt="2023-05-17T19:53:14.771" v="2972"/>
        <pc:sldMkLst>
          <pc:docMk/>
          <pc:sldMk cId="1360684259" sldId="951"/>
        </pc:sldMkLst>
      </pc:sldChg>
      <pc:sldChg chg="modSp mod ord">
        <pc:chgData name="Kenneth Wood" userId="7409eb141d407a94" providerId="LiveId" clId="{209E0A30-F632-4033-A926-7938B6519442}" dt="2023-05-18T13:56:03.882" v="3010" actId="14100"/>
        <pc:sldMkLst>
          <pc:docMk/>
          <pc:sldMk cId="58794190" sldId="952"/>
        </pc:sldMkLst>
        <pc:spChg chg="mod">
          <ac:chgData name="Kenneth Wood" userId="7409eb141d407a94" providerId="LiveId" clId="{209E0A30-F632-4033-A926-7938B6519442}" dt="2023-05-18T13:46:07.375" v="3009" actId="14100"/>
          <ac:spMkLst>
            <pc:docMk/>
            <pc:sldMk cId="58794190" sldId="952"/>
            <ac:spMk id="10" creationId="{25AA24D4-20EF-4B7A-83A2-002B80C349D8}"/>
          </ac:spMkLst>
        </pc:spChg>
        <pc:picChg chg="mod">
          <ac:chgData name="Kenneth Wood" userId="7409eb141d407a94" providerId="LiveId" clId="{209E0A30-F632-4033-A926-7938B6519442}" dt="2023-05-18T13:56:03.882" v="3010" actId="14100"/>
          <ac:picMkLst>
            <pc:docMk/>
            <pc:sldMk cId="58794190" sldId="952"/>
            <ac:picMk id="1028" creationId="{652FDAE5-3B0E-4C90-86C4-6F8923014503}"/>
          </ac:picMkLst>
        </pc:picChg>
      </pc:sldChg>
      <pc:sldChg chg="modSp mod">
        <pc:chgData name="Kenneth Wood" userId="7409eb141d407a94" providerId="LiveId" clId="{209E0A30-F632-4033-A926-7938B6519442}" dt="2023-05-01T17:09:02.974" v="1347" actId="1076"/>
        <pc:sldMkLst>
          <pc:docMk/>
          <pc:sldMk cId="422016605" sldId="955"/>
        </pc:sldMkLst>
        <pc:spChg chg="mod">
          <ac:chgData name="Kenneth Wood" userId="7409eb141d407a94" providerId="LiveId" clId="{209E0A30-F632-4033-A926-7938B6519442}" dt="2023-05-01T17:07:58.447" v="1343" actId="207"/>
          <ac:spMkLst>
            <pc:docMk/>
            <pc:sldMk cId="422016605" sldId="955"/>
            <ac:spMk id="2" creationId="{2FBBEE58-EB60-4BAF-B596-43F8C628587A}"/>
          </ac:spMkLst>
        </pc:spChg>
        <pc:spChg chg="mod">
          <ac:chgData name="Kenneth Wood" userId="7409eb141d407a94" providerId="LiveId" clId="{209E0A30-F632-4033-A926-7938B6519442}" dt="2023-05-01T17:09:02.974" v="1347" actId="1076"/>
          <ac:spMkLst>
            <pc:docMk/>
            <pc:sldMk cId="422016605" sldId="955"/>
            <ac:spMk id="3" creationId="{E3CAED4E-76E9-4794-A88B-BDF0CDB7A5FE}"/>
          </ac:spMkLst>
        </pc:spChg>
      </pc:sldChg>
      <pc:sldChg chg="modSp mod">
        <pc:chgData name="Kenneth Wood" userId="7409eb141d407a94" providerId="LiveId" clId="{209E0A30-F632-4033-A926-7938B6519442}" dt="2023-05-01T19:42:31.585" v="1391" actId="1076"/>
        <pc:sldMkLst>
          <pc:docMk/>
          <pc:sldMk cId="2803655041" sldId="956"/>
        </pc:sldMkLst>
        <pc:spChg chg="mod">
          <ac:chgData name="Kenneth Wood" userId="7409eb141d407a94" providerId="LiveId" clId="{209E0A30-F632-4033-A926-7938B6519442}" dt="2023-05-01T19:42:31.585" v="1391" actId="1076"/>
          <ac:spMkLst>
            <pc:docMk/>
            <pc:sldMk cId="2803655041" sldId="956"/>
            <ac:spMk id="3" creationId="{162DE82F-85DF-492E-B729-E37FCA1F0C8C}"/>
          </ac:spMkLst>
        </pc:spChg>
      </pc:sldChg>
      <pc:sldChg chg="modSp mod">
        <pc:chgData name="Kenneth Wood" userId="7409eb141d407a94" providerId="LiveId" clId="{209E0A30-F632-4033-A926-7938B6519442}" dt="2023-05-02T15:15:52.331" v="1501" actId="1076"/>
        <pc:sldMkLst>
          <pc:docMk/>
          <pc:sldMk cId="1435985002" sldId="971"/>
        </pc:sldMkLst>
        <pc:spChg chg="mod">
          <ac:chgData name="Kenneth Wood" userId="7409eb141d407a94" providerId="LiveId" clId="{209E0A30-F632-4033-A926-7938B6519442}" dt="2023-05-02T15:15:52.331" v="1501" actId="1076"/>
          <ac:spMkLst>
            <pc:docMk/>
            <pc:sldMk cId="1435985002" sldId="971"/>
            <ac:spMk id="3" creationId="{35C6600C-F7E1-4AA9-9CA7-C2977FF0FACC}"/>
          </ac:spMkLst>
        </pc:spChg>
      </pc:sldChg>
      <pc:sldChg chg="modSp mod">
        <pc:chgData name="Kenneth Wood" userId="7409eb141d407a94" providerId="LiveId" clId="{209E0A30-F632-4033-A926-7938B6519442}" dt="2023-05-02T15:45:37.587" v="1503" actId="13822"/>
        <pc:sldMkLst>
          <pc:docMk/>
          <pc:sldMk cId="2681450671" sldId="972"/>
        </pc:sldMkLst>
        <pc:spChg chg="mod">
          <ac:chgData name="Kenneth Wood" userId="7409eb141d407a94" providerId="LiveId" clId="{209E0A30-F632-4033-A926-7938B6519442}" dt="2023-05-02T15:45:37.587" v="1503" actId="13822"/>
          <ac:spMkLst>
            <pc:docMk/>
            <pc:sldMk cId="2681450671" sldId="972"/>
            <ac:spMk id="3" creationId="{56FC21FD-CA4D-46B4-93B5-0FDECE246604}"/>
          </ac:spMkLst>
        </pc:spChg>
      </pc:sldChg>
      <pc:sldChg chg="addSp delSp modSp mod">
        <pc:chgData name="Kenneth Wood" userId="7409eb141d407a94" providerId="LiveId" clId="{209E0A30-F632-4033-A926-7938B6519442}" dt="2023-05-03T16:13:45.101" v="1699" actId="1076"/>
        <pc:sldMkLst>
          <pc:docMk/>
          <pc:sldMk cId="730342763" sldId="974"/>
        </pc:sldMkLst>
        <pc:spChg chg="mod">
          <ac:chgData name="Kenneth Wood" userId="7409eb141d407a94" providerId="LiveId" clId="{209E0A30-F632-4033-A926-7938B6519442}" dt="2023-05-03T16:04:10.330" v="1694" actId="14100"/>
          <ac:spMkLst>
            <pc:docMk/>
            <pc:sldMk cId="730342763" sldId="974"/>
            <ac:spMk id="3" creationId="{159E5FB1-439A-4C72-8EE3-B32BA939A917}"/>
          </ac:spMkLst>
        </pc:spChg>
        <pc:picChg chg="add del mod">
          <ac:chgData name="Kenneth Wood" userId="7409eb141d407a94" providerId="LiveId" clId="{209E0A30-F632-4033-A926-7938B6519442}" dt="2023-05-03T16:13:36.849" v="1698" actId="478"/>
          <ac:picMkLst>
            <pc:docMk/>
            <pc:sldMk cId="730342763" sldId="974"/>
            <ac:picMk id="6" creationId="{82DB0CFC-2328-9ABF-2B93-4BCDECC1708B}"/>
          </ac:picMkLst>
        </pc:picChg>
        <pc:picChg chg="add mod">
          <ac:chgData name="Kenneth Wood" userId="7409eb141d407a94" providerId="LiveId" clId="{209E0A30-F632-4033-A926-7938B6519442}" dt="2023-05-03T16:13:45.101" v="1699" actId="1076"/>
          <ac:picMkLst>
            <pc:docMk/>
            <pc:sldMk cId="730342763" sldId="974"/>
            <ac:picMk id="7" creationId="{51AA28DE-B52F-2255-8124-51401408466F}"/>
          </ac:picMkLst>
        </pc:picChg>
      </pc:sldChg>
      <pc:sldChg chg="delSp modSp mod ord">
        <pc:chgData name="Kenneth Wood" userId="7409eb141d407a94" providerId="LiveId" clId="{209E0A30-F632-4033-A926-7938B6519442}" dt="2023-05-03T19:25:41.507" v="1914" actId="1076"/>
        <pc:sldMkLst>
          <pc:docMk/>
          <pc:sldMk cId="2962159972" sldId="975"/>
        </pc:sldMkLst>
        <pc:spChg chg="mod">
          <ac:chgData name="Kenneth Wood" userId="7409eb141d407a94" providerId="LiveId" clId="{209E0A30-F632-4033-A926-7938B6519442}" dt="2023-05-03T19:25:41.507" v="1914" actId="1076"/>
          <ac:spMkLst>
            <pc:docMk/>
            <pc:sldMk cId="2962159972" sldId="975"/>
            <ac:spMk id="5" creationId="{00000000-0000-0000-0000-000000000000}"/>
          </ac:spMkLst>
        </pc:spChg>
        <pc:spChg chg="del mod">
          <ac:chgData name="Kenneth Wood" userId="7409eb141d407a94" providerId="LiveId" clId="{209E0A30-F632-4033-A926-7938B6519442}" dt="2023-05-03T19:25:30.757" v="1913" actId="478"/>
          <ac:spMkLst>
            <pc:docMk/>
            <pc:sldMk cId="2962159972" sldId="975"/>
            <ac:spMk id="9" creationId="{C49A21B1-E295-4024-8E9F-1F9CF023939B}"/>
          </ac:spMkLst>
        </pc:spChg>
      </pc:sldChg>
      <pc:sldChg chg="modSp mod">
        <pc:chgData name="Kenneth Wood" userId="7409eb141d407a94" providerId="LiveId" clId="{209E0A30-F632-4033-A926-7938B6519442}" dt="2023-05-10T15:17:02.199" v="2199" actId="20577"/>
        <pc:sldMkLst>
          <pc:docMk/>
          <pc:sldMk cId="2628879685" sldId="976"/>
        </pc:sldMkLst>
        <pc:spChg chg="mod">
          <ac:chgData name="Kenneth Wood" userId="7409eb141d407a94" providerId="LiveId" clId="{209E0A30-F632-4033-A926-7938B6519442}" dt="2023-05-10T15:17:02.199" v="2199" actId="20577"/>
          <ac:spMkLst>
            <pc:docMk/>
            <pc:sldMk cId="2628879685" sldId="976"/>
            <ac:spMk id="21" creationId="{00000000-0000-0000-0000-000000000000}"/>
          </ac:spMkLst>
        </pc:spChg>
      </pc:sldChg>
      <pc:sldChg chg="del">
        <pc:chgData name="Kenneth Wood" userId="7409eb141d407a94" providerId="LiveId" clId="{209E0A30-F632-4033-A926-7938B6519442}" dt="2023-05-04T15:22:55.261" v="2039" actId="47"/>
        <pc:sldMkLst>
          <pc:docMk/>
          <pc:sldMk cId="989659228" sldId="978"/>
        </pc:sldMkLst>
      </pc:sldChg>
      <pc:sldChg chg="modSp mod ord">
        <pc:chgData name="Kenneth Wood" userId="7409eb141d407a94" providerId="LiveId" clId="{209E0A30-F632-4033-A926-7938B6519442}" dt="2023-05-04T16:42:52.846" v="2067" actId="13822"/>
        <pc:sldMkLst>
          <pc:docMk/>
          <pc:sldMk cId="663556497" sldId="982"/>
        </pc:sldMkLst>
        <pc:spChg chg="mod">
          <ac:chgData name="Kenneth Wood" userId="7409eb141d407a94" providerId="LiveId" clId="{209E0A30-F632-4033-A926-7938B6519442}" dt="2023-05-04T16:42:52.846" v="2067" actId="13822"/>
          <ac:spMkLst>
            <pc:docMk/>
            <pc:sldMk cId="663556497" sldId="982"/>
            <ac:spMk id="3" creationId="{5884CB2B-7183-4688-B437-2AD2BD1FAB43}"/>
          </ac:spMkLst>
        </pc:spChg>
      </pc:sldChg>
      <pc:sldChg chg="ord">
        <pc:chgData name="Kenneth Wood" userId="7409eb141d407a94" providerId="LiveId" clId="{209E0A30-F632-4033-A926-7938B6519442}" dt="2023-05-04T17:48:44.394" v="2103"/>
        <pc:sldMkLst>
          <pc:docMk/>
          <pc:sldMk cId="734099893" sldId="983"/>
        </pc:sldMkLst>
      </pc:sldChg>
      <pc:sldChg chg="ord">
        <pc:chgData name="Kenneth Wood" userId="7409eb141d407a94" providerId="LiveId" clId="{209E0A30-F632-4033-A926-7938B6519442}" dt="2023-05-04T17:48:44.394" v="2103"/>
        <pc:sldMkLst>
          <pc:docMk/>
          <pc:sldMk cId="4254006190" sldId="984"/>
        </pc:sldMkLst>
      </pc:sldChg>
      <pc:sldChg chg="modSp mod ord">
        <pc:chgData name="Kenneth Wood" userId="7409eb141d407a94" providerId="LiveId" clId="{209E0A30-F632-4033-A926-7938B6519442}" dt="2023-05-10T16:08:48.453" v="2239" actId="27636"/>
        <pc:sldMkLst>
          <pc:docMk/>
          <pc:sldMk cId="2118425272" sldId="985"/>
        </pc:sldMkLst>
        <pc:spChg chg="mod">
          <ac:chgData name="Kenneth Wood" userId="7409eb141d407a94" providerId="LiveId" clId="{209E0A30-F632-4033-A926-7938B6519442}" dt="2023-05-10T16:08:48.453" v="2239" actId="27636"/>
          <ac:spMkLst>
            <pc:docMk/>
            <pc:sldMk cId="2118425272" sldId="985"/>
            <ac:spMk id="2" creationId="{00000000-0000-0000-0000-000000000000}"/>
          </ac:spMkLst>
        </pc:spChg>
        <pc:spChg chg="mod">
          <ac:chgData name="Kenneth Wood" userId="7409eb141d407a94" providerId="LiveId" clId="{209E0A30-F632-4033-A926-7938B6519442}" dt="2023-05-09T22:14:43.517" v="2193" actId="20577"/>
          <ac:spMkLst>
            <pc:docMk/>
            <pc:sldMk cId="2118425272" sldId="985"/>
            <ac:spMk id="3" creationId="{00000000-0000-0000-0000-000000000000}"/>
          </ac:spMkLst>
        </pc:spChg>
      </pc:sldChg>
      <pc:sldChg chg="ord">
        <pc:chgData name="Kenneth Wood" userId="7409eb141d407a94" providerId="LiveId" clId="{209E0A30-F632-4033-A926-7938B6519442}" dt="2023-05-04T17:48:44.394" v="2103"/>
        <pc:sldMkLst>
          <pc:docMk/>
          <pc:sldMk cId="4276206680" sldId="986"/>
        </pc:sldMkLst>
      </pc:sldChg>
      <pc:sldChg chg="ord">
        <pc:chgData name="Kenneth Wood" userId="7409eb141d407a94" providerId="LiveId" clId="{209E0A30-F632-4033-A926-7938B6519442}" dt="2023-05-04T17:48:44.394" v="2103"/>
        <pc:sldMkLst>
          <pc:docMk/>
          <pc:sldMk cId="2669962416" sldId="987"/>
        </pc:sldMkLst>
      </pc:sldChg>
      <pc:sldChg chg="ord">
        <pc:chgData name="Kenneth Wood" userId="7409eb141d407a94" providerId="LiveId" clId="{209E0A30-F632-4033-A926-7938B6519442}" dt="2023-05-04T17:48:44.394" v="2103"/>
        <pc:sldMkLst>
          <pc:docMk/>
          <pc:sldMk cId="1288318655" sldId="988"/>
        </pc:sldMkLst>
      </pc:sldChg>
      <pc:sldChg chg="ord">
        <pc:chgData name="Kenneth Wood" userId="7409eb141d407a94" providerId="LiveId" clId="{209E0A30-F632-4033-A926-7938B6519442}" dt="2023-05-04T17:48:44.394" v="2103"/>
        <pc:sldMkLst>
          <pc:docMk/>
          <pc:sldMk cId="1864208610" sldId="989"/>
        </pc:sldMkLst>
      </pc:sldChg>
      <pc:sldChg chg="ord">
        <pc:chgData name="Kenneth Wood" userId="7409eb141d407a94" providerId="LiveId" clId="{209E0A30-F632-4033-A926-7938B6519442}" dt="2023-05-04T17:48:44.394" v="2103"/>
        <pc:sldMkLst>
          <pc:docMk/>
          <pc:sldMk cId="2672544771" sldId="990"/>
        </pc:sldMkLst>
      </pc:sldChg>
      <pc:sldChg chg="del">
        <pc:chgData name="Kenneth Wood" userId="7409eb141d407a94" providerId="LiveId" clId="{209E0A30-F632-4033-A926-7938B6519442}" dt="2023-05-13T19:09:38.812" v="2632" actId="47"/>
        <pc:sldMkLst>
          <pc:docMk/>
          <pc:sldMk cId="4273284664" sldId="991"/>
        </pc:sldMkLst>
      </pc:sldChg>
      <pc:sldChg chg="modSp mod ord">
        <pc:chgData name="Kenneth Wood" userId="7409eb141d407a94" providerId="LiveId" clId="{209E0A30-F632-4033-A926-7938B6519442}" dt="2023-05-15T13:44:33.254" v="2721" actId="113"/>
        <pc:sldMkLst>
          <pc:docMk/>
          <pc:sldMk cId="272408772" sldId="993"/>
        </pc:sldMkLst>
        <pc:spChg chg="mod">
          <ac:chgData name="Kenneth Wood" userId="7409eb141d407a94" providerId="LiveId" clId="{209E0A30-F632-4033-A926-7938B6519442}" dt="2023-05-15T13:44:33.254" v="2721" actId="113"/>
          <ac:spMkLst>
            <pc:docMk/>
            <pc:sldMk cId="272408772" sldId="993"/>
            <ac:spMk id="3" creationId="{00000000-0000-0000-0000-000000000000}"/>
          </ac:spMkLst>
        </pc:spChg>
      </pc:sldChg>
      <pc:sldChg chg="modSp mod modAnim">
        <pc:chgData name="Kenneth Wood" userId="7409eb141d407a94" providerId="LiveId" clId="{209E0A30-F632-4033-A926-7938B6519442}" dt="2023-05-18T16:52:17.709" v="3211" actId="1076"/>
        <pc:sldMkLst>
          <pc:docMk/>
          <pc:sldMk cId="1533215221" sldId="995"/>
        </pc:sldMkLst>
        <pc:spChg chg="mod">
          <ac:chgData name="Kenneth Wood" userId="7409eb141d407a94" providerId="LiveId" clId="{209E0A30-F632-4033-A926-7938B6519442}" dt="2023-05-18T16:38:11.321" v="3175" actId="27636"/>
          <ac:spMkLst>
            <pc:docMk/>
            <pc:sldMk cId="1533215221" sldId="995"/>
            <ac:spMk id="79874" creationId="{384F4BA3-5569-4699-BC33-30258475FFDC}"/>
          </ac:spMkLst>
        </pc:spChg>
        <pc:spChg chg="mod">
          <ac:chgData name="Kenneth Wood" userId="7409eb141d407a94" providerId="LiveId" clId="{209E0A30-F632-4033-A926-7938B6519442}" dt="2023-05-18T16:52:17.709" v="3211" actId="1076"/>
          <ac:spMkLst>
            <pc:docMk/>
            <pc:sldMk cId="1533215221" sldId="995"/>
            <ac:spMk id="79875" creationId="{052547C3-DD41-4403-B61B-7AD482A23160}"/>
          </ac:spMkLst>
        </pc:spChg>
      </pc:sldChg>
      <pc:sldChg chg="addSp modSp mod modAnim">
        <pc:chgData name="Kenneth Wood" userId="7409eb141d407a94" providerId="LiveId" clId="{209E0A30-F632-4033-A926-7938B6519442}" dt="2023-05-19T01:13:09.147" v="3214" actId="1076"/>
        <pc:sldMkLst>
          <pc:docMk/>
          <pc:sldMk cId="141334385" sldId="996"/>
        </pc:sldMkLst>
        <pc:spChg chg="mod">
          <ac:chgData name="Kenneth Wood" userId="7409eb141d407a94" providerId="LiveId" clId="{209E0A30-F632-4033-A926-7938B6519442}" dt="2023-05-19T01:12:51.398" v="3212" actId="14100"/>
          <ac:spMkLst>
            <pc:docMk/>
            <pc:sldMk cId="141334385" sldId="996"/>
            <ac:spMk id="80898" creationId="{40A7E367-F118-446E-A7BE-542B2C5F8B2E}"/>
          </ac:spMkLst>
        </pc:spChg>
        <pc:spChg chg="mod">
          <ac:chgData name="Kenneth Wood" userId="7409eb141d407a94" providerId="LiveId" clId="{209E0A30-F632-4033-A926-7938B6519442}" dt="2023-05-18T16:48:06.031" v="3195" actId="403"/>
          <ac:spMkLst>
            <pc:docMk/>
            <pc:sldMk cId="141334385" sldId="996"/>
            <ac:spMk id="80899" creationId="{A3D2A453-657E-4A9C-964B-130390C679AF}"/>
          </ac:spMkLst>
        </pc:spChg>
        <pc:picChg chg="add mod">
          <ac:chgData name="Kenneth Wood" userId="7409eb141d407a94" providerId="LiveId" clId="{209E0A30-F632-4033-A926-7938B6519442}" dt="2023-05-19T01:13:09.147" v="3214" actId="1076"/>
          <ac:picMkLst>
            <pc:docMk/>
            <pc:sldMk cId="141334385" sldId="996"/>
            <ac:picMk id="3" creationId="{044701E7-1681-27AF-EF19-8E140232C70D}"/>
          </ac:picMkLst>
        </pc:picChg>
      </pc:sldChg>
      <pc:sldChg chg="addSp modSp mod">
        <pc:chgData name="Kenneth Wood" userId="7409eb141d407a94" providerId="LiveId" clId="{209E0A30-F632-4033-A926-7938B6519442}" dt="2023-05-19T12:58:54.620" v="3275" actId="1076"/>
        <pc:sldMkLst>
          <pc:docMk/>
          <pc:sldMk cId="520433183" sldId="997"/>
        </pc:sldMkLst>
        <pc:spChg chg="mod">
          <ac:chgData name="Kenneth Wood" userId="7409eb141d407a94" providerId="LiveId" clId="{209E0A30-F632-4033-A926-7938B6519442}" dt="2023-05-19T12:55:38.330" v="3252" actId="20577"/>
          <ac:spMkLst>
            <pc:docMk/>
            <pc:sldMk cId="520433183" sldId="997"/>
            <ac:spMk id="82946" creationId="{6AB00D7F-161C-43AF-A69B-869687252644}"/>
          </ac:spMkLst>
        </pc:spChg>
        <pc:spChg chg="mod">
          <ac:chgData name="Kenneth Wood" userId="7409eb141d407a94" providerId="LiveId" clId="{209E0A30-F632-4033-A926-7938B6519442}" dt="2023-05-19T12:58:35.009" v="3273" actId="20577"/>
          <ac:spMkLst>
            <pc:docMk/>
            <pc:sldMk cId="520433183" sldId="997"/>
            <ac:spMk id="82947" creationId="{F4061C4E-C713-4279-8E0F-9BE63120CEF2}"/>
          </ac:spMkLst>
        </pc:spChg>
        <pc:picChg chg="add mod">
          <ac:chgData name="Kenneth Wood" userId="7409eb141d407a94" providerId="LiveId" clId="{209E0A30-F632-4033-A926-7938B6519442}" dt="2023-05-19T12:58:54.620" v="3275" actId="1076"/>
          <ac:picMkLst>
            <pc:docMk/>
            <pc:sldMk cId="520433183" sldId="997"/>
            <ac:picMk id="3" creationId="{7A3C311E-58ED-370D-BFBA-2074B9C1D766}"/>
          </ac:picMkLst>
        </pc:picChg>
      </pc:sldChg>
      <pc:sldChg chg="addSp modSp mod addAnim delAnim modAnim">
        <pc:chgData name="Kenneth Wood" userId="7409eb141d407a94" providerId="LiveId" clId="{209E0A30-F632-4033-A926-7938B6519442}" dt="2023-05-19T14:02:51.720" v="3323" actId="1076"/>
        <pc:sldMkLst>
          <pc:docMk/>
          <pc:sldMk cId="3279409229" sldId="998"/>
        </pc:sldMkLst>
        <pc:spChg chg="mod">
          <ac:chgData name="Kenneth Wood" userId="7409eb141d407a94" providerId="LiveId" clId="{209E0A30-F632-4033-A926-7938B6519442}" dt="2023-05-19T14:02:51.720" v="3323" actId="1076"/>
          <ac:spMkLst>
            <pc:docMk/>
            <pc:sldMk cId="3279409229" sldId="998"/>
            <ac:spMk id="81923" creationId="{182E8252-DF33-4C10-8F17-6E9EE693DEA6}"/>
          </ac:spMkLst>
        </pc:spChg>
        <pc:picChg chg="add mod">
          <ac:chgData name="Kenneth Wood" userId="7409eb141d407a94" providerId="LiveId" clId="{209E0A30-F632-4033-A926-7938B6519442}" dt="2023-05-19T14:01:41.201" v="3315" actId="1076"/>
          <ac:picMkLst>
            <pc:docMk/>
            <pc:sldMk cId="3279409229" sldId="998"/>
            <ac:picMk id="3" creationId="{1B6B9FC8-E981-C42E-11A2-733E853F985D}"/>
          </ac:picMkLst>
        </pc:picChg>
      </pc:sldChg>
      <pc:sldChg chg="ord">
        <pc:chgData name="Kenneth Wood" userId="7409eb141d407a94" providerId="LiveId" clId="{209E0A30-F632-4033-A926-7938B6519442}" dt="2023-05-02T17:08:37.281" v="1671"/>
        <pc:sldMkLst>
          <pc:docMk/>
          <pc:sldMk cId="350286292" sldId="1000"/>
        </pc:sldMkLst>
      </pc:sldChg>
      <pc:sldChg chg="del">
        <pc:chgData name="Kenneth Wood" userId="7409eb141d407a94" providerId="LiveId" clId="{209E0A30-F632-4033-A926-7938B6519442}" dt="2023-05-04T15:20:37.631" v="2037" actId="47"/>
        <pc:sldMkLst>
          <pc:docMk/>
          <pc:sldMk cId="1761966077" sldId="1001"/>
        </pc:sldMkLst>
      </pc:sldChg>
      <pc:sldChg chg="ord">
        <pc:chgData name="Kenneth Wood" userId="7409eb141d407a94" providerId="LiveId" clId="{209E0A30-F632-4033-A926-7938B6519442}" dt="2023-05-04T17:48:44.394" v="2103"/>
        <pc:sldMkLst>
          <pc:docMk/>
          <pc:sldMk cId="2749432171" sldId="1002"/>
        </pc:sldMkLst>
      </pc:sldChg>
      <pc:sldChg chg="modSp mod ord">
        <pc:chgData name="Kenneth Wood" userId="7409eb141d407a94" providerId="LiveId" clId="{209E0A30-F632-4033-A926-7938B6519442}" dt="2023-05-10T17:15:05.629" v="2247" actId="207"/>
        <pc:sldMkLst>
          <pc:docMk/>
          <pc:sldMk cId="2390456679" sldId="1003"/>
        </pc:sldMkLst>
        <pc:spChg chg="mod">
          <ac:chgData name="Kenneth Wood" userId="7409eb141d407a94" providerId="LiveId" clId="{209E0A30-F632-4033-A926-7938B6519442}" dt="2023-05-10T17:15:05.629" v="2247" actId="207"/>
          <ac:spMkLst>
            <pc:docMk/>
            <pc:sldMk cId="2390456679" sldId="1003"/>
            <ac:spMk id="5" creationId="{4EF600C0-EC9B-4D39-BAEF-A603C3841DAA}"/>
          </ac:spMkLst>
        </pc:spChg>
      </pc:sldChg>
      <pc:sldChg chg="ord">
        <pc:chgData name="Kenneth Wood" userId="7409eb141d407a94" providerId="LiveId" clId="{209E0A30-F632-4033-A926-7938B6519442}" dt="2023-05-13T19:19:25.334" v="2704"/>
        <pc:sldMkLst>
          <pc:docMk/>
          <pc:sldMk cId="645955285" sldId="1004"/>
        </pc:sldMkLst>
      </pc:sldChg>
      <pc:sldChg chg="addSp modSp mod ord">
        <pc:chgData name="Kenneth Wood" userId="7409eb141d407a94" providerId="LiveId" clId="{209E0A30-F632-4033-A926-7938B6519442}" dt="2023-05-15T15:41:05.848" v="2817" actId="14100"/>
        <pc:sldMkLst>
          <pc:docMk/>
          <pc:sldMk cId="1392819233" sldId="1005"/>
        </pc:sldMkLst>
        <pc:spChg chg="mod">
          <ac:chgData name="Kenneth Wood" userId="7409eb141d407a94" providerId="LiveId" clId="{209E0A30-F632-4033-A926-7938B6519442}" dt="2023-05-15T14:20:22.513" v="2748" actId="20577"/>
          <ac:spMkLst>
            <pc:docMk/>
            <pc:sldMk cId="1392819233" sldId="1005"/>
            <ac:spMk id="7" creationId="{00000000-0000-0000-0000-000000000000}"/>
          </ac:spMkLst>
        </pc:spChg>
        <pc:spChg chg="mod">
          <ac:chgData name="Kenneth Wood" userId="7409eb141d407a94" providerId="LiveId" clId="{209E0A30-F632-4033-A926-7938B6519442}" dt="2023-05-15T13:57:45.775" v="2740" actId="403"/>
          <ac:spMkLst>
            <pc:docMk/>
            <pc:sldMk cId="1392819233" sldId="1005"/>
            <ac:spMk id="8" creationId="{00000000-0000-0000-0000-000000000000}"/>
          </ac:spMkLst>
        </pc:spChg>
        <pc:picChg chg="add mod">
          <ac:chgData name="Kenneth Wood" userId="7409eb141d407a94" providerId="LiveId" clId="{209E0A30-F632-4033-A926-7938B6519442}" dt="2023-05-15T15:41:05.848" v="2817" actId="14100"/>
          <ac:picMkLst>
            <pc:docMk/>
            <pc:sldMk cId="1392819233" sldId="1005"/>
            <ac:picMk id="4" creationId="{C782E811-1F7A-461C-58EF-0710788A4581}"/>
          </ac:picMkLst>
        </pc:picChg>
      </pc:sldChg>
      <pc:sldChg chg="ord">
        <pc:chgData name="Kenneth Wood" userId="7409eb141d407a94" providerId="LiveId" clId="{209E0A30-F632-4033-A926-7938B6519442}" dt="2023-04-24T22:04:40.282" v="1336"/>
        <pc:sldMkLst>
          <pc:docMk/>
          <pc:sldMk cId="3885184928" sldId="1017"/>
        </pc:sldMkLst>
      </pc:sldChg>
      <pc:sldChg chg="modSp new mod">
        <pc:chgData name="Kenneth Wood" userId="7409eb141d407a94" providerId="LiveId" clId="{209E0A30-F632-4033-A926-7938B6519442}" dt="2023-04-24T18:36:51.219" v="448" actId="113"/>
        <pc:sldMkLst>
          <pc:docMk/>
          <pc:sldMk cId="1539472978" sldId="1023"/>
        </pc:sldMkLst>
        <pc:spChg chg="mod">
          <ac:chgData name="Kenneth Wood" userId="7409eb141d407a94" providerId="LiveId" clId="{209E0A30-F632-4033-A926-7938B6519442}" dt="2023-04-24T17:37:47.077" v="19" actId="207"/>
          <ac:spMkLst>
            <pc:docMk/>
            <pc:sldMk cId="1539472978" sldId="1023"/>
            <ac:spMk id="2" creationId="{7A3AE8DD-D725-3517-57A0-413E8E95E851}"/>
          </ac:spMkLst>
        </pc:spChg>
        <pc:spChg chg="mod">
          <ac:chgData name="Kenneth Wood" userId="7409eb141d407a94" providerId="LiveId" clId="{209E0A30-F632-4033-A926-7938B6519442}" dt="2023-04-24T18:36:51.219" v="448" actId="113"/>
          <ac:spMkLst>
            <pc:docMk/>
            <pc:sldMk cId="1539472978" sldId="1023"/>
            <ac:spMk id="3" creationId="{D88111C9-38E5-3148-8B94-854FB24CA537}"/>
          </ac:spMkLst>
        </pc:spChg>
      </pc:sldChg>
      <pc:sldChg chg="addSp modSp new mod">
        <pc:chgData name="Kenneth Wood" userId="7409eb141d407a94" providerId="LiveId" clId="{209E0A30-F632-4033-A926-7938B6519442}" dt="2023-04-24T19:04:55.292" v="645" actId="20577"/>
        <pc:sldMkLst>
          <pc:docMk/>
          <pc:sldMk cId="2481743121" sldId="1024"/>
        </pc:sldMkLst>
        <pc:spChg chg="mod">
          <ac:chgData name="Kenneth Wood" userId="7409eb141d407a94" providerId="LiveId" clId="{209E0A30-F632-4033-A926-7938B6519442}" dt="2023-04-24T18:53:25.860" v="472" actId="20577"/>
          <ac:spMkLst>
            <pc:docMk/>
            <pc:sldMk cId="2481743121" sldId="1024"/>
            <ac:spMk id="2" creationId="{6AE41FD2-79C0-288C-6C7C-AE09653AC7E4}"/>
          </ac:spMkLst>
        </pc:spChg>
        <pc:spChg chg="mod">
          <ac:chgData name="Kenneth Wood" userId="7409eb141d407a94" providerId="LiveId" clId="{209E0A30-F632-4033-A926-7938B6519442}" dt="2023-04-24T19:04:55.292" v="645" actId="20577"/>
          <ac:spMkLst>
            <pc:docMk/>
            <pc:sldMk cId="2481743121" sldId="1024"/>
            <ac:spMk id="3" creationId="{8F26F3E8-E880-0DC7-9719-A23027F54B68}"/>
          </ac:spMkLst>
        </pc:spChg>
        <pc:picChg chg="add mod">
          <ac:chgData name="Kenneth Wood" userId="7409eb141d407a94" providerId="LiveId" clId="{209E0A30-F632-4033-A926-7938B6519442}" dt="2023-04-24T19:02:39.467" v="611" actId="1076"/>
          <ac:picMkLst>
            <pc:docMk/>
            <pc:sldMk cId="2481743121" sldId="1024"/>
            <ac:picMk id="6" creationId="{AC069263-726F-06E4-2513-90E63BDDD7E5}"/>
          </ac:picMkLst>
        </pc:picChg>
      </pc:sldChg>
      <pc:sldChg chg="modSp new mod">
        <pc:chgData name="Kenneth Wood" userId="7409eb141d407a94" providerId="LiveId" clId="{209E0A30-F632-4033-A926-7938B6519442}" dt="2023-04-24T20:06:44.464" v="1316" actId="20577"/>
        <pc:sldMkLst>
          <pc:docMk/>
          <pc:sldMk cId="1839485364" sldId="1025"/>
        </pc:sldMkLst>
        <pc:spChg chg="mod">
          <ac:chgData name="Kenneth Wood" userId="7409eb141d407a94" providerId="LiveId" clId="{209E0A30-F632-4033-A926-7938B6519442}" dt="2023-04-24T19:21:07.397" v="809" actId="14100"/>
          <ac:spMkLst>
            <pc:docMk/>
            <pc:sldMk cId="1839485364" sldId="1025"/>
            <ac:spMk id="2" creationId="{ACB41383-EBF2-1F82-D628-232DE36542CE}"/>
          </ac:spMkLst>
        </pc:spChg>
        <pc:spChg chg="mod">
          <ac:chgData name="Kenneth Wood" userId="7409eb141d407a94" providerId="LiveId" clId="{209E0A30-F632-4033-A926-7938B6519442}" dt="2023-04-24T20:06:44.464" v="1316" actId="20577"/>
          <ac:spMkLst>
            <pc:docMk/>
            <pc:sldMk cId="1839485364" sldId="1025"/>
            <ac:spMk id="3" creationId="{08543809-8A6D-FDD7-9321-1D7CCB8924C9}"/>
          </ac:spMkLst>
        </pc:spChg>
      </pc:sldChg>
      <pc:sldChg chg="add ord">
        <pc:chgData name="Kenneth Wood" userId="7409eb141d407a94" providerId="LiveId" clId="{209E0A30-F632-4033-A926-7938B6519442}" dt="2023-04-24T20:00:10.789" v="1307"/>
        <pc:sldMkLst>
          <pc:docMk/>
          <pc:sldMk cId="2225232986" sldId="1026"/>
        </pc:sldMkLst>
      </pc:sldChg>
      <pc:sldChg chg="addSp delSp modSp new mod ord">
        <pc:chgData name="Kenneth Wood" userId="7409eb141d407a94" providerId="LiveId" clId="{209E0A30-F632-4033-A926-7938B6519442}" dt="2023-04-24T22:03:59.138" v="1334"/>
        <pc:sldMkLst>
          <pc:docMk/>
          <pc:sldMk cId="1162909530" sldId="1027"/>
        </pc:sldMkLst>
        <pc:picChg chg="add del mod">
          <ac:chgData name="Kenneth Wood" userId="7409eb141d407a94" providerId="LiveId" clId="{209E0A30-F632-4033-A926-7938B6519442}" dt="2023-04-24T20:24:15.793" v="1323" actId="478"/>
          <ac:picMkLst>
            <pc:docMk/>
            <pc:sldMk cId="1162909530" sldId="1027"/>
            <ac:picMk id="4" creationId="{EEA0A4F6-4AC7-AAFB-D6F3-06A266CFB742}"/>
          </ac:picMkLst>
        </pc:picChg>
        <pc:picChg chg="add del mod">
          <ac:chgData name="Kenneth Wood" userId="7409eb141d407a94" providerId="LiveId" clId="{209E0A30-F632-4033-A926-7938B6519442}" dt="2023-04-24T20:27:01.258" v="1327" actId="478"/>
          <ac:picMkLst>
            <pc:docMk/>
            <pc:sldMk cId="1162909530" sldId="1027"/>
            <ac:picMk id="5" creationId="{E68699B9-14B2-921A-D93F-21D9220E07D1}"/>
          </ac:picMkLst>
        </pc:picChg>
        <pc:picChg chg="add mod">
          <ac:chgData name="Kenneth Wood" userId="7409eb141d407a94" providerId="LiveId" clId="{209E0A30-F632-4033-A926-7938B6519442}" dt="2023-04-24T20:36:23.646" v="1330" actId="14100"/>
          <ac:picMkLst>
            <pc:docMk/>
            <pc:sldMk cId="1162909530" sldId="1027"/>
            <ac:picMk id="6" creationId="{031B7702-8ED5-E0A8-1CAF-3B66E65638EA}"/>
          </ac:picMkLst>
        </pc:picChg>
      </pc:sldChg>
      <pc:sldChg chg="addSp new ord">
        <pc:chgData name="Kenneth Wood" userId="7409eb141d407a94" providerId="LiveId" clId="{209E0A30-F632-4033-A926-7938B6519442}" dt="2023-04-26T15:11:34.481" v="1340"/>
        <pc:sldMkLst>
          <pc:docMk/>
          <pc:sldMk cId="2334992603" sldId="1028"/>
        </pc:sldMkLst>
        <pc:picChg chg="add">
          <ac:chgData name="Kenneth Wood" userId="7409eb141d407a94" providerId="LiveId" clId="{209E0A30-F632-4033-A926-7938B6519442}" dt="2023-04-25T00:35:43.324" v="1338"/>
          <ac:picMkLst>
            <pc:docMk/>
            <pc:sldMk cId="2334992603" sldId="1028"/>
            <ac:picMk id="4" creationId="{41FB4C72-C8A8-F58E-2C10-7FD15305FEC4}"/>
          </ac:picMkLst>
        </pc:picChg>
      </pc:sldChg>
      <pc:sldChg chg="addSp modSp new mod">
        <pc:chgData name="Kenneth Wood" userId="7409eb141d407a94" providerId="LiveId" clId="{209E0A30-F632-4033-A926-7938B6519442}" dt="2023-05-02T02:03:24.917" v="1457" actId="1076"/>
        <pc:sldMkLst>
          <pc:docMk/>
          <pc:sldMk cId="3960356754" sldId="1029"/>
        </pc:sldMkLst>
        <pc:spChg chg="mod">
          <ac:chgData name="Kenneth Wood" userId="7409eb141d407a94" providerId="LiveId" clId="{209E0A30-F632-4033-A926-7938B6519442}" dt="2023-05-02T01:47:05.855" v="1415" actId="113"/>
          <ac:spMkLst>
            <pc:docMk/>
            <pc:sldMk cId="3960356754" sldId="1029"/>
            <ac:spMk id="2" creationId="{0D0D45E3-F007-67CD-F792-839661584D38}"/>
          </ac:spMkLst>
        </pc:spChg>
        <pc:spChg chg="mod">
          <ac:chgData name="Kenneth Wood" userId="7409eb141d407a94" providerId="LiveId" clId="{209E0A30-F632-4033-A926-7938B6519442}" dt="2023-05-02T01:58:05.376" v="1452" actId="13822"/>
          <ac:spMkLst>
            <pc:docMk/>
            <pc:sldMk cId="3960356754" sldId="1029"/>
            <ac:spMk id="3" creationId="{B309A131-EBD0-8CB3-20C4-1B5411810A96}"/>
          </ac:spMkLst>
        </pc:spChg>
        <pc:picChg chg="add mod">
          <ac:chgData name="Kenneth Wood" userId="7409eb141d407a94" providerId="LiveId" clId="{209E0A30-F632-4033-A926-7938B6519442}" dt="2023-05-02T02:03:24.917" v="1457" actId="1076"/>
          <ac:picMkLst>
            <pc:docMk/>
            <pc:sldMk cId="3960356754" sldId="1029"/>
            <ac:picMk id="6" creationId="{6D8AE844-AC22-C9A8-8FB9-E0DB742CC09C}"/>
          </ac:picMkLst>
        </pc:picChg>
      </pc:sldChg>
      <pc:sldChg chg="addSp delSp modSp new mod">
        <pc:chgData name="Kenneth Wood" userId="7409eb141d407a94" providerId="LiveId" clId="{209E0A30-F632-4033-A926-7938B6519442}" dt="2023-05-02T16:39:49.905" v="1592"/>
        <pc:sldMkLst>
          <pc:docMk/>
          <pc:sldMk cId="2891028695" sldId="1030"/>
        </pc:sldMkLst>
        <pc:spChg chg="mod">
          <ac:chgData name="Kenneth Wood" userId="7409eb141d407a94" providerId="LiveId" clId="{209E0A30-F632-4033-A926-7938B6519442}" dt="2023-05-02T16:39:39.607" v="1591" actId="20577"/>
          <ac:spMkLst>
            <pc:docMk/>
            <pc:sldMk cId="2891028695" sldId="1030"/>
            <ac:spMk id="2" creationId="{C20F56EA-90B1-D740-6256-CC1100BCF9FB}"/>
          </ac:spMkLst>
        </pc:spChg>
        <pc:spChg chg="del">
          <ac:chgData name="Kenneth Wood" userId="7409eb141d407a94" providerId="LiveId" clId="{209E0A30-F632-4033-A926-7938B6519442}" dt="2023-05-02T16:39:49.905" v="1592"/>
          <ac:spMkLst>
            <pc:docMk/>
            <pc:sldMk cId="2891028695" sldId="1030"/>
            <ac:spMk id="3" creationId="{41F3DE53-6783-6309-E713-4A3B57DFE5DE}"/>
          </ac:spMkLst>
        </pc:spChg>
        <pc:picChg chg="add mod">
          <ac:chgData name="Kenneth Wood" userId="7409eb141d407a94" providerId="LiveId" clId="{209E0A30-F632-4033-A926-7938B6519442}" dt="2023-05-02T16:39:49.905" v="1592"/>
          <ac:picMkLst>
            <pc:docMk/>
            <pc:sldMk cId="2891028695" sldId="1030"/>
            <ac:picMk id="6" creationId="{EDD91CFE-0618-3864-7164-ACFD1FC9621A}"/>
          </ac:picMkLst>
        </pc:picChg>
      </pc:sldChg>
      <pc:sldChg chg="addSp delSp modSp new mod">
        <pc:chgData name="Kenneth Wood" userId="7409eb141d407a94" providerId="LiveId" clId="{209E0A30-F632-4033-A926-7938B6519442}" dt="2023-05-02T17:04:27.503" v="1667" actId="1076"/>
        <pc:sldMkLst>
          <pc:docMk/>
          <pc:sldMk cId="803170474" sldId="1031"/>
        </pc:sldMkLst>
        <pc:spChg chg="mod">
          <ac:chgData name="Kenneth Wood" userId="7409eb141d407a94" providerId="LiveId" clId="{209E0A30-F632-4033-A926-7938B6519442}" dt="2023-05-02T17:04:09.700" v="1665" actId="20577"/>
          <ac:spMkLst>
            <pc:docMk/>
            <pc:sldMk cId="803170474" sldId="1031"/>
            <ac:spMk id="2" creationId="{1A721F86-A72C-8F57-22F0-A8C741DBA2F5}"/>
          </ac:spMkLst>
        </pc:spChg>
        <pc:spChg chg="del">
          <ac:chgData name="Kenneth Wood" userId="7409eb141d407a94" providerId="LiveId" clId="{209E0A30-F632-4033-A926-7938B6519442}" dt="2023-05-02T17:04:16.641" v="1666"/>
          <ac:spMkLst>
            <pc:docMk/>
            <pc:sldMk cId="803170474" sldId="1031"/>
            <ac:spMk id="3" creationId="{1BD5B401-4C26-3847-532C-499DBD2955BC}"/>
          </ac:spMkLst>
        </pc:spChg>
        <pc:picChg chg="add mod">
          <ac:chgData name="Kenneth Wood" userId="7409eb141d407a94" providerId="LiveId" clId="{209E0A30-F632-4033-A926-7938B6519442}" dt="2023-05-02T17:04:27.503" v="1667" actId="1076"/>
          <ac:picMkLst>
            <pc:docMk/>
            <pc:sldMk cId="803170474" sldId="1031"/>
            <ac:picMk id="6" creationId="{6B932C45-F59D-1434-7075-74EE8E3C4729}"/>
          </ac:picMkLst>
        </pc:picChg>
      </pc:sldChg>
      <pc:sldChg chg="addSp new">
        <pc:chgData name="Kenneth Wood" userId="7409eb141d407a94" providerId="LiveId" clId="{209E0A30-F632-4033-A926-7938B6519442}" dt="2023-05-03T17:16:10.202" v="1742"/>
        <pc:sldMkLst>
          <pc:docMk/>
          <pc:sldMk cId="1526525204" sldId="1032"/>
        </pc:sldMkLst>
        <pc:picChg chg="add">
          <ac:chgData name="Kenneth Wood" userId="7409eb141d407a94" providerId="LiveId" clId="{209E0A30-F632-4033-A926-7938B6519442}" dt="2023-05-03T17:16:10.202" v="1742"/>
          <ac:picMkLst>
            <pc:docMk/>
            <pc:sldMk cId="1526525204" sldId="1032"/>
            <ac:picMk id="4" creationId="{69B422DD-2CF4-AF9F-7BF7-AB35FBBBA848}"/>
          </ac:picMkLst>
        </pc:picChg>
      </pc:sldChg>
      <pc:sldChg chg="modSp add mod ord">
        <pc:chgData name="Kenneth Wood" userId="7409eb141d407a94" providerId="LiveId" clId="{209E0A30-F632-4033-A926-7938B6519442}" dt="2023-05-03T19:19:15.110" v="1901" actId="1076"/>
        <pc:sldMkLst>
          <pc:docMk/>
          <pc:sldMk cId="4220435978" sldId="1033"/>
        </pc:sldMkLst>
        <pc:spChg chg="mod">
          <ac:chgData name="Kenneth Wood" userId="7409eb141d407a94" providerId="LiveId" clId="{209E0A30-F632-4033-A926-7938B6519442}" dt="2023-05-03T19:19:02.132" v="1900" actId="20577"/>
          <ac:spMkLst>
            <pc:docMk/>
            <pc:sldMk cId="4220435978" sldId="1033"/>
            <ac:spMk id="3" creationId="{00000000-0000-0000-0000-000000000000}"/>
          </ac:spMkLst>
        </pc:spChg>
        <pc:picChg chg="mod">
          <ac:chgData name="Kenneth Wood" userId="7409eb141d407a94" providerId="LiveId" clId="{209E0A30-F632-4033-A926-7938B6519442}" dt="2023-05-03T19:19:15.110" v="1901" actId="1076"/>
          <ac:picMkLst>
            <pc:docMk/>
            <pc:sldMk cId="4220435978" sldId="1033"/>
            <ac:picMk id="10242" creationId="{9D13BD0C-910A-4E62-B360-1590F6BC4DC4}"/>
          </ac:picMkLst>
        </pc:picChg>
      </pc:sldChg>
      <pc:sldChg chg="add ord">
        <pc:chgData name="Kenneth Wood" userId="7409eb141d407a94" providerId="LiveId" clId="{209E0A30-F632-4033-A926-7938B6519442}" dt="2023-05-10T17:14:05.557" v="2246"/>
        <pc:sldMkLst>
          <pc:docMk/>
          <pc:sldMk cId="3871251450" sldId="1034"/>
        </pc:sldMkLst>
      </pc:sldChg>
      <pc:sldChg chg="add ord">
        <pc:chgData name="Kenneth Wood" userId="7409eb141d407a94" providerId="LiveId" clId="{209E0A30-F632-4033-A926-7938B6519442}" dt="2023-05-10T17:32:30.165" v="2252"/>
        <pc:sldMkLst>
          <pc:docMk/>
          <pc:sldMk cId="4247931103" sldId="1035"/>
        </pc:sldMkLst>
      </pc:sldChg>
      <pc:sldChg chg="addSp new">
        <pc:chgData name="Kenneth Wood" userId="7409eb141d407a94" providerId="LiveId" clId="{209E0A30-F632-4033-A926-7938B6519442}" dt="2023-05-13T15:49:29.670" v="2456"/>
        <pc:sldMkLst>
          <pc:docMk/>
          <pc:sldMk cId="1195401397" sldId="1036"/>
        </pc:sldMkLst>
        <pc:picChg chg="add">
          <ac:chgData name="Kenneth Wood" userId="7409eb141d407a94" providerId="LiveId" clId="{209E0A30-F632-4033-A926-7938B6519442}" dt="2023-05-13T15:49:29.670" v="2456"/>
          <ac:picMkLst>
            <pc:docMk/>
            <pc:sldMk cId="1195401397" sldId="1036"/>
            <ac:picMk id="4" creationId="{B524F980-0916-6944-146C-EC0622B0D36A}"/>
          </ac:picMkLst>
        </pc:picChg>
      </pc:sldChg>
      <pc:sldChg chg="addSp delSp modSp new mod">
        <pc:chgData name="Kenneth Wood" userId="7409eb141d407a94" providerId="LiveId" clId="{209E0A30-F632-4033-A926-7938B6519442}" dt="2023-05-13T18:50:46.696" v="2586"/>
        <pc:sldMkLst>
          <pc:docMk/>
          <pc:sldMk cId="1040091458" sldId="1037"/>
        </pc:sldMkLst>
        <pc:spChg chg="mod">
          <ac:chgData name="Kenneth Wood" userId="7409eb141d407a94" providerId="LiveId" clId="{209E0A30-F632-4033-A926-7938B6519442}" dt="2023-05-13T18:48:24.645" v="2579" actId="113"/>
          <ac:spMkLst>
            <pc:docMk/>
            <pc:sldMk cId="1040091458" sldId="1037"/>
            <ac:spMk id="2" creationId="{635E8BFA-3F26-1D6D-D72D-9A11F054A203}"/>
          </ac:spMkLst>
        </pc:spChg>
        <pc:spChg chg="del">
          <ac:chgData name="Kenneth Wood" userId="7409eb141d407a94" providerId="LiveId" clId="{209E0A30-F632-4033-A926-7938B6519442}" dt="2023-05-13T18:48:34.663" v="2580"/>
          <ac:spMkLst>
            <pc:docMk/>
            <pc:sldMk cId="1040091458" sldId="1037"/>
            <ac:spMk id="3" creationId="{35AC2668-9FA6-2D31-B7F0-61BABBBED08D}"/>
          </ac:spMkLst>
        </pc:spChg>
        <pc:picChg chg="add mod">
          <ac:chgData name="Kenneth Wood" userId="7409eb141d407a94" providerId="LiveId" clId="{209E0A30-F632-4033-A926-7938B6519442}" dt="2023-05-13T18:49:07.141" v="2585" actId="1076"/>
          <ac:picMkLst>
            <pc:docMk/>
            <pc:sldMk cId="1040091458" sldId="1037"/>
            <ac:picMk id="6" creationId="{21FCFCFC-CF44-580C-57E1-C426D0B1987E}"/>
          </ac:picMkLst>
        </pc:picChg>
        <pc:picChg chg="add">
          <ac:chgData name="Kenneth Wood" userId="7409eb141d407a94" providerId="LiveId" clId="{209E0A30-F632-4033-A926-7938B6519442}" dt="2023-05-13T18:50:46.696" v="2586"/>
          <ac:picMkLst>
            <pc:docMk/>
            <pc:sldMk cId="1040091458" sldId="1037"/>
            <ac:picMk id="1026" creationId="{BEFE1266-4E46-68C0-DFAD-E9CDF670081A}"/>
          </ac:picMkLst>
        </pc:picChg>
      </pc:sldChg>
      <pc:sldChg chg="addSp delSp modSp new mod">
        <pc:chgData name="Kenneth Wood" userId="7409eb141d407a94" providerId="LiveId" clId="{209E0A30-F632-4033-A926-7938B6519442}" dt="2023-05-13T19:09:23.050" v="2631" actId="14100"/>
        <pc:sldMkLst>
          <pc:docMk/>
          <pc:sldMk cId="1662162789" sldId="1038"/>
        </pc:sldMkLst>
        <pc:picChg chg="add del mod">
          <ac:chgData name="Kenneth Wood" userId="7409eb141d407a94" providerId="LiveId" clId="{209E0A30-F632-4033-A926-7938B6519442}" dt="2023-05-13T19:06:05.050" v="2619" actId="478"/>
          <ac:picMkLst>
            <pc:docMk/>
            <pc:sldMk cId="1662162789" sldId="1038"/>
            <ac:picMk id="4" creationId="{D381B6D0-096A-8446-27C5-EDE5B0D363A9}"/>
          </ac:picMkLst>
        </pc:picChg>
        <pc:picChg chg="add mod">
          <ac:chgData name="Kenneth Wood" userId="7409eb141d407a94" providerId="LiveId" clId="{209E0A30-F632-4033-A926-7938B6519442}" dt="2023-05-13T19:09:23.050" v="2631" actId="14100"/>
          <ac:picMkLst>
            <pc:docMk/>
            <pc:sldMk cId="1662162789" sldId="1038"/>
            <ac:picMk id="5" creationId="{024FB4C2-4CB5-4317-6FA6-E85308CC761A}"/>
          </ac:picMkLst>
        </pc:picChg>
        <pc:picChg chg="add mod">
          <ac:chgData name="Kenneth Wood" userId="7409eb141d407a94" providerId="LiveId" clId="{209E0A30-F632-4033-A926-7938B6519442}" dt="2023-05-13T19:08:38.820" v="2630" actId="14100"/>
          <ac:picMkLst>
            <pc:docMk/>
            <pc:sldMk cId="1662162789" sldId="1038"/>
            <ac:picMk id="6" creationId="{75B75B01-D2B5-27FF-46A3-DC253CF27778}"/>
          </ac:picMkLst>
        </pc:picChg>
      </pc:sldChg>
      <pc:sldChg chg="modSp add mod ord">
        <pc:chgData name="Kenneth Wood" userId="7409eb141d407a94" providerId="LiveId" clId="{209E0A30-F632-4033-A926-7938B6519442}" dt="2023-05-15T13:43:07.018" v="2715" actId="14100"/>
        <pc:sldMkLst>
          <pc:docMk/>
          <pc:sldMk cId="555640220" sldId="1039"/>
        </pc:sldMkLst>
        <pc:spChg chg="mod">
          <ac:chgData name="Kenneth Wood" userId="7409eb141d407a94" providerId="LiveId" clId="{209E0A30-F632-4033-A926-7938B6519442}" dt="2023-05-15T13:43:07.018" v="2715" actId="14100"/>
          <ac:spMkLst>
            <pc:docMk/>
            <pc:sldMk cId="555640220" sldId="1039"/>
            <ac:spMk id="3" creationId="{00000000-0000-0000-0000-000000000000}"/>
          </ac:spMkLst>
        </pc:spChg>
      </pc:sldChg>
      <pc:sldChg chg="modSp add mod ord">
        <pc:chgData name="Kenneth Wood" userId="7409eb141d407a94" providerId="LiveId" clId="{209E0A30-F632-4033-A926-7938B6519442}" dt="2023-05-15T14:53:49.668" v="2809" actId="20577"/>
        <pc:sldMkLst>
          <pc:docMk/>
          <pc:sldMk cId="2817510751" sldId="1040"/>
        </pc:sldMkLst>
        <pc:spChg chg="mod">
          <ac:chgData name="Kenneth Wood" userId="7409eb141d407a94" providerId="LiveId" clId="{209E0A30-F632-4033-A926-7938B6519442}" dt="2023-05-15T14:53:49.668" v="2809" actId="20577"/>
          <ac:spMkLst>
            <pc:docMk/>
            <pc:sldMk cId="2817510751" sldId="1040"/>
            <ac:spMk id="25602" creationId="{528E360D-6FEB-4EAB-99A4-70155BD3566A}"/>
          </ac:spMkLst>
        </pc:spChg>
      </pc:sldChg>
      <pc:sldChg chg="addSp modSp add mod ord modAnim">
        <pc:chgData name="Kenneth Wood" userId="7409eb141d407a94" providerId="LiveId" clId="{209E0A30-F632-4033-A926-7938B6519442}" dt="2023-05-20T16:11:55.477" v="3789" actId="1076"/>
        <pc:sldMkLst>
          <pc:docMk/>
          <pc:sldMk cId="2327081104" sldId="1041"/>
        </pc:sldMkLst>
        <pc:spChg chg="mod">
          <ac:chgData name="Kenneth Wood" userId="7409eb141d407a94" providerId="LiveId" clId="{209E0A30-F632-4033-A926-7938B6519442}" dt="2023-05-20T16:11:24.942" v="3786" actId="20577"/>
          <ac:spMkLst>
            <pc:docMk/>
            <pc:sldMk cId="2327081104" sldId="1041"/>
            <ac:spMk id="3" creationId="{00000000-0000-0000-0000-000000000000}"/>
          </ac:spMkLst>
        </pc:spChg>
        <pc:picChg chg="add mod">
          <ac:chgData name="Kenneth Wood" userId="7409eb141d407a94" providerId="LiveId" clId="{209E0A30-F632-4033-A926-7938B6519442}" dt="2023-05-20T16:11:55.477" v="3789" actId="1076"/>
          <ac:picMkLst>
            <pc:docMk/>
            <pc:sldMk cId="2327081104" sldId="1041"/>
            <ac:picMk id="6" creationId="{DAE56117-A285-44B9-D428-59514EBB41B4}"/>
          </ac:picMkLst>
        </pc:picChg>
        <pc:picChg chg="mod">
          <ac:chgData name="Kenneth Wood" userId="7409eb141d407a94" providerId="LiveId" clId="{209E0A30-F632-4033-A926-7938B6519442}" dt="2023-05-20T16:11:36.347" v="3787" actId="1076"/>
          <ac:picMkLst>
            <pc:docMk/>
            <pc:sldMk cId="2327081104" sldId="1041"/>
            <ac:picMk id="6146" creationId="{0F98DCD4-13DA-42E0-891E-F6AF862BDB71}"/>
          </ac:picMkLst>
        </pc:picChg>
      </pc:sldChg>
      <pc:sldChg chg="modSp add mod">
        <pc:chgData name="Kenneth Wood" userId="7409eb141d407a94" providerId="LiveId" clId="{209E0A30-F632-4033-A926-7938B6519442}" dt="2023-05-15T16:38:55.034" v="2844" actId="403"/>
        <pc:sldMkLst>
          <pc:docMk/>
          <pc:sldMk cId="3127014830" sldId="1042"/>
        </pc:sldMkLst>
        <pc:spChg chg="mod">
          <ac:chgData name="Kenneth Wood" userId="7409eb141d407a94" providerId="LiveId" clId="{209E0A30-F632-4033-A926-7938B6519442}" dt="2023-05-15T16:38:55.034" v="2844" actId="403"/>
          <ac:spMkLst>
            <pc:docMk/>
            <pc:sldMk cId="3127014830" sldId="1042"/>
            <ac:spMk id="3" creationId="{00000000-0000-0000-0000-000000000000}"/>
          </ac:spMkLst>
        </pc:spChg>
      </pc:sldChg>
      <pc:sldChg chg="modSp add mod ord">
        <pc:chgData name="Kenneth Wood" userId="7409eb141d407a94" providerId="LiveId" clId="{209E0A30-F632-4033-A926-7938B6519442}" dt="2023-05-15T16:38:28.565" v="2843" actId="403"/>
        <pc:sldMkLst>
          <pc:docMk/>
          <pc:sldMk cId="724696739" sldId="1043"/>
        </pc:sldMkLst>
        <pc:spChg chg="mod">
          <ac:chgData name="Kenneth Wood" userId="7409eb141d407a94" providerId="LiveId" clId="{209E0A30-F632-4033-A926-7938B6519442}" dt="2023-05-15T16:38:28.565" v="2843" actId="403"/>
          <ac:spMkLst>
            <pc:docMk/>
            <pc:sldMk cId="724696739" sldId="1043"/>
            <ac:spMk id="3" creationId="{00000000-0000-0000-0000-000000000000}"/>
          </ac:spMkLst>
        </pc:spChg>
      </pc:sldChg>
      <pc:sldChg chg="new del">
        <pc:chgData name="Kenneth Wood" userId="7409eb141d407a94" providerId="LiveId" clId="{209E0A30-F632-4033-A926-7938B6519442}" dt="2023-05-15T16:20:07.283" v="2834" actId="680"/>
        <pc:sldMkLst>
          <pc:docMk/>
          <pc:sldMk cId="1150535942" sldId="1043"/>
        </pc:sldMkLst>
      </pc:sldChg>
      <pc:sldChg chg="new del">
        <pc:chgData name="Kenneth Wood" userId="7409eb141d407a94" providerId="LiveId" clId="{209E0A30-F632-4033-A926-7938B6519442}" dt="2023-05-15T16:19:33.758" v="2832" actId="680"/>
        <pc:sldMkLst>
          <pc:docMk/>
          <pc:sldMk cId="2025368371" sldId="1043"/>
        </pc:sldMkLst>
      </pc:sldChg>
      <pc:sldChg chg="addSp new">
        <pc:chgData name="Kenneth Wood" userId="7409eb141d407a94" providerId="LiveId" clId="{209E0A30-F632-4033-A926-7938B6519442}" dt="2023-05-17T19:01:27.309" v="2961"/>
        <pc:sldMkLst>
          <pc:docMk/>
          <pc:sldMk cId="2941537704" sldId="1044"/>
        </pc:sldMkLst>
        <pc:picChg chg="add">
          <ac:chgData name="Kenneth Wood" userId="7409eb141d407a94" providerId="LiveId" clId="{209E0A30-F632-4033-A926-7938B6519442}" dt="2023-05-17T19:01:27.309" v="2961"/>
          <ac:picMkLst>
            <pc:docMk/>
            <pc:sldMk cId="2941537704" sldId="1044"/>
            <ac:picMk id="4" creationId="{B47EBB73-EC66-AD02-061D-D62389FAE270}"/>
          </ac:picMkLst>
        </pc:picChg>
      </pc:sldChg>
      <pc:sldChg chg="addSp delSp modSp new mod">
        <pc:chgData name="Kenneth Wood" userId="7409eb141d407a94" providerId="LiveId" clId="{209E0A30-F632-4033-A926-7938B6519442}" dt="2023-05-18T15:43:09.882" v="3085" actId="208"/>
        <pc:sldMkLst>
          <pc:docMk/>
          <pc:sldMk cId="2154432206" sldId="1045"/>
        </pc:sldMkLst>
        <pc:spChg chg="mod">
          <ac:chgData name="Kenneth Wood" userId="7409eb141d407a94" providerId="LiveId" clId="{209E0A30-F632-4033-A926-7938B6519442}" dt="2023-05-18T15:42:32.110" v="3082" actId="207"/>
          <ac:spMkLst>
            <pc:docMk/>
            <pc:sldMk cId="2154432206" sldId="1045"/>
            <ac:spMk id="2" creationId="{E08120A7-78DE-AA0A-947F-09D83C37CFB7}"/>
          </ac:spMkLst>
        </pc:spChg>
        <pc:spChg chg="del">
          <ac:chgData name="Kenneth Wood" userId="7409eb141d407a94" providerId="LiveId" clId="{209E0A30-F632-4033-A926-7938B6519442}" dt="2023-05-18T15:42:38.715" v="3083"/>
          <ac:spMkLst>
            <pc:docMk/>
            <pc:sldMk cId="2154432206" sldId="1045"/>
            <ac:spMk id="3" creationId="{C1231085-51DC-79FA-4FC3-19202CA0A442}"/>
          </ac:spMkLst>
        </pc:spChg>
        <pc:picChg chg="add mod">
          <ac:chgData name="Kenneth Wood" userId="7409eb141d407a94" providerId="LiveId" clId="{209E0A30-F632-4033-A926-7938B6519442}" dt="2023-05-18T15:43:09.882" v="3085" actId="208"/>
          <ac:picMkLst>
            <pc:docMk/>
            <pc:sldMk cId="2154432206" sldId="1045"/>
            <ac:picMk id="6" creationId="{C6E2736D-67FB-3278-3E9D-757B75D01551}"/>
          </ac:picMkLst>
        </pc:picChg>
      </pc:sldChg>
      <pc:sldChg chg="addSp modSp new mod">
        <pc:chgData name="Kenneth Wood" userId="7409eb141d407a94" providerId="LiveId" clId="{209E0A30-F632-4033-A926-7938B6519442}" dt="2023-05-22T17:20:08.251" v="3988" actId="20577"/>
        <pc:sldMkLst>
          <pc:docMk/>
          <pc:sldMk cId="4254651105" sldId="1046"/>
        </pc:sldMkLst>
        <pc:spChg chg="add mod">
          <ac:chgData name="Kenneth Wood" userId="7409eb141d407a94" providerId="LiveId" clId="{209E0A30-F632-4033-A926-7938B6519442}" dt="2023-05-22T17:20:08.251" v="3988" actId="20577"/>
          <ac:spMkLst>
            <pc:docMk/>
            <pc:sldMk cId="4254651105" sldId="1046"/>
            <ac:spMk id="5" creationId="{97823E81-8744-ADEE-F128-6E6D687D6280}"/>
          </ac:spMkLst>
        </pc:spChg>
        <pc:picChg chg="add mod">
          <ac:chgData name="Kenneth Wood" userId="7409eb141d407a94" providerId="LiveId" clId="{209E0A30-F632-4033-A926-7938B6519442}" dt="2023-05-18T16:14:58.963" v="3157" actId="1076"/>
          <ac:picMkLst>
            <pc:docMk/>
            <pc:sldMk cId="4254651105" sldId="1046"/>
            <ac:picMk id="4" creationId="{CB05427F-67F6-2366-EAFB-A0672EF969F9}"/>
          </ac:picMkLst>
        </pc:picChg>
      </pc:sldChg>
      <pc:sldChg chg="addSp modSp new mod">
        <pc:chgData name="Kenneth Wood" userId="7409eb141d407a94" providerId="LiveId" clId="{209E0A30-F632-4033-A926-7938B6519442}" dt="2023-05-19T14:24:21.875" v="3683" actId="121"/>
        <pc:sldMkLst>
          <pc:docMk/>
          <pc:sldMk cId="3404742810" sldId="1047"/>
        </pc:sldMkLst>
        <pc:spChg chg="mod">
          <ac:chgData name="Kenneth Wood" userId="7409eb141d407a94" providerId="LiveId" clId="{209E0A30-F632-4033-A926-7938B6519442}" dt="2023-05-19T14:08:23.560" v="3670" actId="14100"/>
          <ac:spMkLst>
            <pc:docMk/>
            <pc:sldMk cId="3404742810" sldId="1047"/>
            <ac:spMk id="2" creationId="{D8D1F223-E440-0146-A68D-DC5BE3EF4D4B}"/>
          </ac:spMkLst>
        </pc:spChg>
        <pc:spChg chg="mod">
          <ac:chgData name="Kenneth Wood" userId="7409eb141d407a94" providerId="LiveId" clId="{209E0A30-F632-4033-A926-7938B6519442}" dt="2023-05-19T14:24:21.875" v="3683" actId="121"/>
          <ac:spMkLst>
            <pc:docMk/>
            <pc:sldMk cId="3404742810" sldId="1047"/>
            <ac:spMk id="3" creationId="{E5BB0C3D-295D-EF9B-8888-E6EF5B849652}"/>
          </ac:spMkLst>
        </pc:spChg>
        <pc:picChg chg="add mod">
          <ac:chgData name="Kenneth Wood" userId="7409eb141d407a94" providerId="LiveId" clId="{209E0A30-F632-4033-A926-7938B6519442}" dt="2023-05-19T14:12:49.134" v="3676" actId="208"/>
          <ac:picMkLst>
            <pc:docMk/>
            <pc:sldMk cId="3404742810" sldId="1047"/>
            <ac:picMk id="6" creationId="{0434A0BA-B3D2-2CF8-45FC-75FBF5811C4D}"/>
          </ac:picMkLst>
        </pc:picChg>
      </pc:sldChg>
      <pc:sldChg chg="addSp delSp modSp new mod">
        <pc:chgData name="Kenneth Wood" userId="7409eb141d407a94" providerId="LiveId" clId="{209E0A30-F632-4033-A926-7938B6519442}" dt="2023-05-20T16:47:42.252" v="3800" actId="14100"/>
        <pc:sldMkLst>
          <pc:docMk/>
          <pc:sldMk cId="1892631648" sldId="1048"/>
        </pc:sldMkLst>
        <pc:picChg chg="add del mod">
          <ac:chgData name="Kenneth Wood" userId="7409eb141d407a94" providerId="LiveId" clId="{209E0A30-F632-4033-A926-7938B6519442}" dt="2023-05-20T16:47:24.038" v="3797" actId="478"/>
          <ac:picMkLst>
            <pc:docMk/>
            <pc:sldMk cId="1892631648" sldId="1048"/>
            <ac:picMk id="4" creationId="{8E3D91A5-F86E-6D21-7ECE-F18319E376B9}"/>
          </ac:picMkLst>
        </pc:picChg>
        <pc:picChg chg="add mod">
          <ac:chgData name="Kenneth Wood" userId="7409eb141d407a94" providerId="LiveId" clId="{209E0A30-F632-4033-A926-7938B6519442}" dt="2023-05-20T16:47:42.252" v="3800" actId="14100"/>
          <ac:picMkLst>
            <pc:docMk/>
            <pc:sldMk cId="1892631648" sldId="1048"/>
            <ac:picMk id="5" creationId="{14D320EA-6961-40BE-E6DF-7C616CC894E4}"/>
          </ac:picMkLst>
        </pc:picChg>
      </pc:sldChg>
    </pc:docChg>
  </pc:docChgLst>
  <pc:docChgLst>
    <pc:chgData name="Kenneth Wood" userId="7409eb141d407a94" providerId="LiveId" clId="{76B60E5B-93AB-4E8A-A795-2C34360FA58A}"/>
    <pc:docChg chg="undo custSel addSld delSld modSld sldOrd">
      <pc:chgData name="Kenneth Wood" userId="7409eb141d407a94" providerId="LiveId" clId="{76B60E5B-93AB-4E8A-A795-2C34360FA58A}" dt="2023-07-07T04:08:01.711" v="4396" actId="115"/>
      <pc:docMkLst>
        <pc:docMk/>
      </pc:docMkLst>
      <pc:sldChg chg="modSp mod">
        <pc:chgData name="Kenneth Wood" userId="7409eb141d407a94" providerId="LiveId" clId="{76B60E5B-93AB-4E8A-A795-2C34360FA58A}" dt="2023-07-05T03:30:12.991" v="1568" actId="1076"/>
        <pc:sldMkLst>
          <pc:docMk/>
          <pc:sldMk cId="1161146762" sldId="775"/>
        </pc:sldMkLst>
        <pc:spChg chg="mod">
          <ac:chgData name="Kenneth Wood" userId="7409eb141d407a94" providerId="LiveId" clId="{76B60E5B-93AB-4E8A-A795-2C34360FA58A}" dt="2023-07-05T03:29:51.351" v="1566" actId="1076"/>
          <ac:spMkLst>
            <pc:docMk/>
            <pc:sldMk cId="1161146762" sldId="775"/>
            <ac:spMk id="4" creationId="{00000000-0000-0000-0000-000000000000}"/>
          </ac:spMkLst>
        </pc:spChg>
        <pc:spChg chg="mod">
          <ac:chgData name="Kenneth Wood" userId="7409eb141d407a94" providerId="LiveId" clId="{76B60E5B-93AB-4E8A-A795-2C34360FA58A}" dt="2023-07-05T03:30:12.991" v="1568" actId="1076"/>
          <ac:spMkLst>
            <pc:docMk/>
            <pc:sldMk cId="1161146762" sldId="775"/>
            <ac:spMk id="5" creationId="{00000000-0000-0000-0000-000000000000}"/>
          </ac:spMkLst>
        </pc:spChg>
        <pc:spChg chg="mod">
          <ac:chgData name="Kenneth Wood" userId="7409eb141d407a94" providerId="LiveId" clId="{76B60E5B-93AB-4E8A-A795-2C34360FA58A}" dt="2023-07-05T03:29:06.777" v="1560" actId="255"/>
          <ac:spMkLst>
            <pc:docMk/>
            <pc:sldMk cId="1161146762" sldId="775"/>
            <ac:spMk id="6" creationId="{00000000-0000-0000-0000-000000000000}"/>
          </ac:spMkLst>
        </pc:spChg>
        <pc:spChg chg="mod">
          <ac:chgData name="Kenneth Wood" userId="7409eb141d407a94" providerId="LiveId" clId="{76B60E5B-93AB-4E8A-A795-2C34360FA58A}" dt="2023-07-05T03:29:34.453" v="1564" actId="1076"/>
          <ac:spMkLst>
            <pc:docMk/>
            <pc:sldMk cId="1161146762" sldId="775"/>
            <ac:spMk id="8" creationId="{00000000-0000-0000-0000-000000000000}"/>
          </ac:spMkLst>
        </pc:spChg>
        <pc:spChg chg="mod">
          <ac:chgData name="Kenneth Wood" userId="7409eb141d407a94" providerId="LiveId" clId="{76B60E5B-93AB-4E8A-A795-2C34360FA58A}" dt="2023-07-05T03:29:20.666" v="1562" actId="255"/>
          <ac:spMkLst>
            <pc:docMk/>
            <pc:sldMk cId="1161146762" sldId="775"/>
            <ac:spMk id="13" creationId="{00000000-0000-0000-0000-000000000000}"/>
          </ac:spMkLst>
        </pc:spChg>
      </pc:sldChg>
      <pc:sldChg chg="modSp mod">
        <pc:chgData name="Kenneth Wood" userId="7409eb141d407a94" providerId="LiveId" clId="{76B60E5B-93AB-4E8A-A795-2C34360FA58A}" dt="2023-06-27T21:55:38.741" v="953" actId="114"/>
        <pc:sldMkLst>
          <pc:docMk/>
          <pc:sldMk cId="3835984312" sldId="777"/>
        </pc:sldMkLst>
        <pc:spChg chg="mod">
          <ac:chgData name="Kenneth Wood" userId="7409eb141d407a94" providerId="LiveId" clId="{76B60E5B-93AB-4E8A-A795-2C34360FA58A}" dt="2023-06-27T21:55:06.228" v="947" actId="1076"/>
          <ac:spMkLst>
            <pc:docMk/>
            <pc:sldMk cId="3835984312" sldId="777"/>
            <ac:spMk id="2" creationId="{00000000-0000-0000-0000-000000000000}"/>
          </ac:spMkLst>
        </pc:spChg>
        <pc:spChg chg="mod">
          <ac:chgData name="Kenneth Wood" userId="7409eb141d407a94" providerId="LiveId" clId="{76B60E5B-93AB-4E8A-A795-2C34360FA58A}" dt="2023-06-27T21:55:12.345" v="948" actId="1076"/>
          <ac:spMkLst>
            <pc:docMk/>
            <pc:sldMk cId="3835984312" sldId="777"/>
            <ac:spMk id="3" creationId="{00000000-0000-0000-0000-000000000000}"/>
          </ac:spMkLst>
        </pc:spChg>
        <pc:spChg chg="mod">
          <ac:chgData name="Kenneth Wood" userId="7409eb141d407a94" providerId="LiveId" clId="{76B60E5B-93AB-4E8A-A795-2C34360FA58A}" dt="2023-06-27T21:54:47.134" v="946" actId="403"/>
          <ac:spMkLst>
            <pc:docMk/>
            <pc:sldMk cId="3835984312" sldId="777"/>
            <ac:spMk id="4" creationId="{00000000-0000-0000-0000-000000000000}"/>
          </ac:spMkLst>
        </pc:spChg>
        <pc:spChg chg="mod">
          <ac:chgData name="Kenneth Wood" userId="7409eb141d407a94" providerId="LiveId" clId="{76B60E5B-93AB-4E8A-A795-2C34360FA58A}" dt="2023-06-27T21:55:38.741" v="953" actId="114"/>
          <ac:spMkLst>
            <pc:docMk/>
            <pc:sldMk cId="3835984312" sldId="777"/>
            <ac:spMk id="5" creationId="{00000000-0000-0000-0000-000000000000}"/>
          </ac:spMkLst>
        </pc:spChg>
      </pc:sldChg>
      <pc:sldChg chg="addSp delSp modSp mod modClrScheme delAnim modAnim chgLayout">
        <pc:chgData name="Kenneth Wood" userId="7409eb141d407a94" providerId="LiveId" clId="{76B60E5B-93AB-4E8A-A795-2C34360FA58A}" dt="2023-06-27T20:34:23.130" v="743"/>
        <pc:sldMkLst>
          <pc:docMk/>
          <pc:sldMk cId="2294993997" sldId="779"/>
        </pc:sldMkLst>
        <pc:spChg chg="mod ord">
          <ac:chgData name="Kenneth Wood" userId="7409eb141d407a94" providerId="LiveId" clId="{76B60E5B-93AB-4E8A-A795-2C34360FA58A}" dt="2023-06-27T20:29:57.046" v="729" actId="700"/>
          <ac:spMkLst>
            <pc:docMk/>
            <pc:sldMk cId="2294993997" sldId="779"/>
            <ac:spMk id="2" creationId="{0F07D816-9ECB-4D78-B003-E04529F79825}"/>
          </ac:spMkLst>
        </pc:spChg>
        <pc:spChg chg="mod ord">
          <ac:chgData name="Kenneth Wood" userId="7409eb141d407a94" providerId="LiveId" clId="{76B60E5B-93AB-4E8A-A795-2C34360FA58A}" dt="2023-06-27T20:29:57.046" v="729" actId="700"/>
          <ac:spMkLst>
            <pc:docMk/>
            <pc:sldMk cId="2294993997" sldId="779"/>
            <ac:spMk id="3" creationId="{F8CF4BAF-C940-47E5-BF67-D5691566A748}"/>
          </ac:spMkLst>
        </pc:spChg>
        <pc:spChg chg="del">
          <ac:chgData name="Kenneth Wood" userId="7409eb141d407a94" providerId="LiveId" clId="{76B60E5B-93AB-4E8A-A795-2C34360FA58A}" dt="2023-06-27T20:28:36.435" v="722" actId="478"/>
          <ac:spMkLst>
            <pc:docMk/>
            <pc:sldMk cId="2294993997" sldId="779"/>
            <ac:spMk id="4" creationId="{00000000-0000-0000-0000-000000000000}"/>
          </ac:spMkLst>
        </pc:spChg>
        <pc:spChg chg="mod">
          <ac:chgData name="Kenneth Wood" userId="7409eb141d407a94" providerId="LiveId" clId="{76B60E5B-93AB-4E8A-A795-2C34360FA58A}" dt="2023-06-27T20:29:51.774" v="728" actId="21"/>
          <ac:spMkLst>
            <pc:docMk/>
            <pc:sldMk cId="2294993997" sldId="779"/>
            <ac:spMk id="5" creationId="{00000000-0000-0000-0000-000000000000}"/>
          </ac:spMkLst>
        </pc:spChg>
        <pc:spChg chg="add del mod ord">
          <ac:chgData name="Kenneth Wood" userId="7409eb141d407a94" providerId="LiveId" clId="{76B60E5B-93AB-4E8A-A795-2C34360FA58A}" dt="2023-06-27T20:29:43.047" v="727" actId="700"/>
          <ac:spMkLst>
            <pc:docMk/>
            <pc:sldMk cId="2294993997" sldId="779"/>
            <ac:spMk id="6" creationId="{5FDF5EA1-3BC8-181B-D439-55FFF8251BFD}"/>
          </ac:spMkLst>
        </pc:spChg>
        <pc:spChg chg="add del mod ord">
          <ac:chgData name="Kenneth Wood" userId="7409eb141d407a94" providerId="LiveId" clId="{76B60E5B-93AB-4E8A-A795-2C34360FA58A}" dt="2023-06-27T20:29:43.047" v="727" actId="700"/>
          <ac:spMkLst>
            <pc:docMk/>
            <pc:sldMk cId="2294993997" sldId="779"/>
            <ac:spMk id="7" creationId="{8707F06C-4E1D-3FDC-59F3-4657C067D0DF}"/>
          </ac:spMkLst>
        </pc:spChg>
        <pc:spChg chg="add mod ord">
          <ac:chgData name="Kenneth Wood" userId="7409eb141d407a94" providerId="LiveId" clId="{76B60E5B-93AB-4E8A-A795-2C34360FA58A}" dt="2023-06-27T20:30:05.215" v="732" actId="20577"/>
          <ac:spMkLst>
            <pc:docMk/>
            <pc:sldMk cId="2294993997" sldId="779"/>
            <ac:spMk id="8" creationId="{5BAE0D27-1111-CD2A-75FC-49BB47AD6EAF}"/>
          </ac:spMkLst>
        </pc:spChg>
        <pc:spChg chg="add del mod ord">
          <ac:chgData name="Kenneth Wood" userId="7409eb141d407a94" providerId="LiveId" clId="{76B60E5B-93AB-4E8A-A795-2C34360FA58A}" dt="2023-06-27T20:34:23.130" v="743"/>
          <ac:spMkLst>
            <pc:docMk/>
            <pc:sldMk cId="2294993997" sldId="779"/>
            <ac:spMk id="9" creationId="{763A4B6B-7443-52BA-725D-3AC214BFF9C7}"/>
          </ac:spMkLst>
        </pc:spChg>
        <pc:spChg chg="del mod">
          <ac:chgData name="Kenneth Wood" userId="7409eb141d407a94" providerId="LiveId" clId="{76B60E5B-93AB-4E8A-A795-2C34360FA58A}" dt="2023-06-27T20:28:28.522" v="721" actId="478"/>
          <ac:spMkLst>
            <pc:docMk/>
            <pc:sldMk cId="2294993997" sldId="779"/>
            <ac:spMk id="34" creationId="{00000000-0000-0000-0000-000000000000}"/>
          </ac:spMkLst>
        </pc:spChg>
        <pc:spChg chg="del">
          <ac:chgData name="Kenneth Wood" userId="7409eb141d407a94" providerId="LiveId" clId="{76B60E5B-93AB-4E8A-A795-2C34360FA58A}" dt="2023-06-27T20:28:41.034" v="723" actId="478"/>
          <ac:spMkLst>
            <pc:docMk/>
            <pc:sldMk cId="2294993997" sldId="779"/>
            <ac:spMk id="36" creationId="{00000000-0000-0000-0000-000000000000}"/>
          </ac:spMkLst>
        </pc:spChg>
        <pc:picChg chg="add mod">
          <ac:chgData name="Kenneth Wood" userId="7409eb141d407a94" providerId="LiveId" clId="{76B60E5B-93AB-4E8A-A795-2C34360FA58A}" dt="2023-06-27T20:34:23.130" v="743"/>
          <ac:picMkLst>
            <pc:docMk/>
            <pc:sldMk cId="2294993997" sldId="779"/>
            <ac:picMk id="10" creationId="{A25FC425-B3F4-492F-8EDB-F474E9CEB04E}"/>
          </ac:picMkLst>
        </pc:picChg>
      </pc:sldChg>
      <pc:sldChg chg="modSp mod">
        <pc:chgData name="Kenneth Wood" userId="7409eb141d407a94" providerId="LiveId" clId="{76B60E5B-93AB-4E8A-A795-2C34360FA58A}" dt="2023-06-27T22:34:07.762" v="985" actId="1076"/>
        <pc:sldMkLst>
          <pc:docMk/>
          <pc:sldMk cId="4215307231" sldId="845"/>
        </pc:sldMkLst>
        <pc:spChg chg="mod">
          <ac:chgData name="Kenneth Wood" userId="7409eb141d407a94" providerId="LiveId" clId="{76B60E5B-93AB-4E8A-A795-2C34360FA58A}" dt="2023-06-27T22:33:08.295" v="972" actId="20577"/>
          <ac:spMkLst>
            <pc:docMk/>
            <pc:sldMk cId="4215307231" sldId="845"/>
            <ac:spMk id="5" creationId="{00000000-0000-0000-0000-000000000000}"/>
          </ac:spMkLst>
        </pc:spChg>
        <pc:spChg chg="mod">
          <ac:chgData name="Kenneth Wood" userId="7409eb141d407a94" providerId="LiveId" clId="{76B60E5B-93AB-4E8A-A795-2C34360FA58A}" dt="2023-06-27T22:34:07.762" v="985" actId="1076"/>
          <ac:spMkLst>
            <pc:docMk/>
            <pc:sldMk cId="4215307231" sldId="845"/>
            <ac:spMk id="11" creationId="{00000000-0000-0000-0000-000000000000}"/>
          </ac:spMkLst>
        </pc:spChg>
        <pc:picChg chg="mod">
          <ac:chgData name="Kenneth Wood" userId="7409eb141d407a94" providerId="LiveId" clId="{76B60E5B-93AB-4E8A-A795-2C34360FA58A}" dt="2023-06-27T22:33:57.835" v="984" actId="1076"/>
          <ac:picMkLst>
            <pc:docMk/>
            <pc:sldMk cId="4215307231" sldId="845"/>
            <ac:picMk id="6" creationId="{00000000-0000-0000-0000-000000000000}"/>
          </ac:picMkLst>
        </pc:picChg>
      </pc:sldChg>
      <pc:sldChg chg="modAnim">
        <pc:chgData name="Kenneth Wood" userId="7409eb141d407a94" providerId="LiveId" clId="{76B60E5B-93AB-4E8A-A795-2C34360FA58A}" dt="2023-07-07T03:46:34.877" v="4362"/>
        <pc:sldMkLst>
          <pc:docMk/>
          <pc:sldMk cId="4215307231" sldId="847"/>
        </pc:sldMkLst>
      </pc:sldChg>
      <pc:sldChg chg="ord">
        <pc:chgData name="Kenneth Wood" userId="7409eb141d407a94" providerId="LiveId" clId="{76B60E5B-93AB-4E8A-A795-2C34360FA58A}" dt="2023-06-27T22:15:23.461" v="963"/>
        <pc:sldMkLst>
          <pc:docMk/>
          <pc:sldMk cId="1662032903" sldId="850"/>
        </pc:sldMkLst>
      </pc:sldChg>
      <pc:sldChg chg="modSp mod modAnim">
        <pc:chgData name="Kenneth Wood" userId="7409eb141d407a94" providerId="LiveId" clId="{76B60E5B-93AB-4E8A-A795-2C34360FA58A}" dt="2023-07-04T03:45:56.586" v="1496" actId="115"/>
        <pc:sldMkLst>
          <pc:docMk/>
          <pc:sldMk cId="1472695747" sldId="851"/>
        </pc:sldMkLst>
        <pc:spChg chg="mod">
          <ac:chgData name="Kenneth Wood" userId="7409eb141d407a94" providerId="LiveId" clId="{76B60E5B-93AB-4E8A-A795-2C34360FA58A}" dt="2023-06-27T22:13:56.946" v="956" actId="114"/>
          <ac:spMkLst>
            <pc:docMk/>
            <pc:sldMk cId="1472695747" sldId="851"/>
            <ac:spMk id="5" creationId="{00000000-0000-0000-0000-000000000000}"/>
          </ac:spMkLst>
        </pc:spChg>
        <pc:spChg chg="mod">
          <ac:chgData name="Kenneth Wood" userId="7409eb141d407a94" providerId="LiveId" clId="{76B60E5B-93AB-4E8A-A795-2C34360FA58A}" dt="2023-06-27T22:14:09.960" v="957" actId="1076"/>
          <ac:spMkLst>
            <pc:docMk/>
            <pc:sldMk cId="1472695747" sldId="851"/>
            <ac:spMk id="6" creationId="{00000000-0000-0000-0000-000000000000}"/>
          </ac:spMkLst>
        </pc:spChg>
        <pc:spChg chg="mod">
          <ac:chgData name="Kenneth Wood" userId="7409eb141d407a94" providerId="LiveId" clId="{76B60E5B-93AB-4E8A-A795-2C34360FA58A}" dt="2023-06-27T22:14:27.044" v="959" actId="1076"/>
          <ac:spMkLst>
            <pc:docMk/>
            <pc:sldMk cId="1472695747" sldId="851"/>
            <ac:spMk id="16" creationId="{00000000-0000-0000-0000-000000000000}"/>
          </ac:spMkLst>
        </pc:spChg>
        <pc:spChg chg="mod">
          <ac:chgData name="Kenneth Wood" userId="7409eb141d407a94" providerId="LiveId" clId="{76B60E5B-93AB-4E8A-A795-2C34360FA58A}" dt="2023-07-04T03:45:56.586" v="1496" actId="115"/>
          <ac:spMkLst>
            <pc:docMk/>
            <pc:sldMk cId="1472695747" sldId="851"/>
            <ac:spMk id="18" creationId="{00000000-0000-0000-0000-000000000000}"/>
          </ac:spMkLst>
        </pc:spChg>
        <pc:spChg chg="mod">
          <ac:chgData name="Kenneth Wood" userId="7409eb141d407a94" providerId="LiveId" clId="{76B60E5B-93AB-4E8A-A795-2C34360FA58A}" dt="2023-06-27T22:14:41.905" v="961" actId="1076"/>
          <ac:spMkLst>
            <pc:docMk/>
            <pc:sldMk cId="1472695747" sldId="851"/>
            <ac:spMk id="20" creationId="{00000000-0000-0000-0000-000000000000}"/>
          </ac:spMkLst>
        </pc:spChg>
        <pc:spChg chg="mod">
          <ac:chgData name="Kenneth Wood" userId="7409eb141d407a94" providerId="LiveId" clId="{76B60E5B-93AB-4E8A-A795-2C34360FA58A}" dt="2023-06-27T22:14:31.345" v="960" actId="1076"/>
          <ac:spMkLst>
            <pc:docMk/>
            <pc:sldMk cId="1472695747" sldId="851"/>
            <ac:spMk id="34" creationId="{00000000-0000-0000-0000-000000000000}"/>
          </ac:spMkLst>
        </pc:spChg>
      </pc:sldChg>
      <pc:sldChg chg="modAnim">
        <pc:chgData name="Kenneth Wood" userId="7409eb141d407a94" providerId="LiveId" clId="{76B60E5B-93AB-4E8A-A795-2C34360FA58A}" dt="2023-07-04T03:48:31.935" v="1498"/>
        <pc:sldMkLst>
          <pc:docMk/>
          <pc:sldMk cId="1386868847" sldId="852"/>
        </pc:sldMkLst>
      </pc:sldChg>
      <pc:sldChg chg="ord">
        <pc:chgData name="Kenneth Wood" userId="7409eb141d407a94" providerId="LiveId" clId="{76B60E5B-93AB-4E8A-A795-2C34360FA58A}" dt="2023-06-27T21:57:19.394" v="955"/>
        <pc:sldMkLst>
          <pc:docMk/>
          <pc:sldMk cId="726092538" sldId="856"/>
        </pc:sldMkLst>
      </pc:sldChg>
      <pc:sldChg chg="modSp mod">
        <pc:chgData name="Kenneth Wood" userId="7409eb141d407a94" providerId="LiveId" clId="{76B60E5B-93AB-4E8A-A795-2C34360FA58A}" dt="2023-06-26T14:18:54.288" v="10" actId="20577"/>
        <pc:sldMkLst>
          <pc:docMk/>
          <pc:sldMk cId="922421030" sldId="857"/>
        </pc:sldMkLst>
        <pc:spChg chg="mod">
          <ac:chgData name="Kenneth Wood" userId="7409eb141d407a94" providerId="LiveId" clId="{76B60E5B-93AB-4E8A-A795-2C34360FA58A}" dt="2023-06-26T14:18:54.288" v="10" actId="20577"/>
          <ac:spMkLst>
            <pc:docMk/>
            <pc:sldMk cId="922421030" sldId="857"/>
            <ac:spMk id="5" creationId="{00000000-0000-0000-0000-000000000000}"/>
          </ac:spMkLst>
        </pc:spChg>
      </pc:sldChg>
      <pc:sldChg chg="addSp modSp mod">
        <pc:chgData name="Kenneth Wood" userId="7409eb141d407a94" providerId="LiveId" clId="{76B60E5B-93AB-4E8A-A795-2C34360FA58A}" dt="2023-07-05T03:14:02.816" v="1559" actId="20577"/>
        <pc:sldMkLst>
          <pc:docMk/>
          <pc:sldMk cId="799544021" sldId="863"/>
        </pc:sldMkLst>
        <pc:spChg chg="mod">
          <ac:chgData name="Kenneth Wood" userId="7409eb141d407a94" providerId="LiveId" clId="{76B60E5B-93AB-4E8A-A795-2C34360FA58A}" dt="2023-07-05T03:14:02.816" v="1559" actId="20577"/>
          <ac:spMkLst>
            <pc:docMk/>
            <pc:sldMk cId="799544021" sldId="863"/>
            <ac:spMk id="4" creationId="{00000000-0000-0000-0000-000000000000}"/>
          </ac:spMkLst>
        </pc:spChg>
        <pc:spChg chg="mod">
          <ac:chgData name="Kenneth Wood" userId="7409eb141d407a94" providerId="LiveId" clId="{76B60E5B-93AB-4E8A-A795-2C34360FA58A}" dt="2023-06-28T15:16:11.274" v="1007" actId="1076"/>
          <ac:spMkLst>
            <pc:docMk/>
            <pc:sldMk cId="799544021" sldId="863"/>
            <ac:spMk id="34" creationId="{00000000-0000-0000-0000-000000000000}"/>
          </ac:spMkLst>
        </pc:spChg>
        <pc:spChg chg="mod">
          <ac:chgData name="Kenneth Wood" userId="7409eb141d407a94" providerId="LiveId" clId="{76B60E5B-93AB-4E8A-A795-2C34360FA58A}" dt="2023-06-28T15:16:20.108" v="1008" actId="1076"/>
          <ac:spMkLst>
            <pc:docMk/>
            <pc:sldMk cId="799544021" sldId="863"/>
            <ac:spMk id="36" creationId="{00000000-0000-0000-0000-000000000000}"/>
          </ac:spMkLst>
        </pc:spChg>
        <pc:picChg chg="add mod">
          <ac:chgData name="Kenneth Wood" userId="7409eb141d407a94" providerId="LiveId" clId="{76B60E5B-93AB-4E8A-A795-2C34360FA58A}" dt="2023-06-28T15:15:59.766" v="1006" actId="1076"/>
          <ac:picMkLst>
            <pc:docMk/>
            <pc:sldMk cId="799544021" sldId="863"/>
            <ac:picMk id="6" creationId="{42227337-F6DF-4866-C3AA-8D666D014BDB}"/>
          </ac:picMkLst>
        </pc:picChg>
      </pc:sldChg>
      <pc:sldChg chg="modSp mod modAnim">
        <pc:chgData name="Kenneth Wood" userId="7409eb141d407a94" providerId="LiveId" clId="{76B60E5B-93AB-4E8A-A795-2C34360FA58A}" dt="2023-06-28T16:36:49.348" v="1014"/>
        <pc:sldMkLst>
          <pc:docMk/>
          <pc:sldMk cId="1354061481" sldId="867"/>
        </pc:sldMkLst>
        <pc:picChg chg="mod">
          <ac:chgData name="Kenneth Wood" userId="7409eb141d407a94" providerId="LiveId" clId="{76B60E5B-93AB-4E8A-A795-2C34360FA58A}" dt="2023-06-28T16:28:32.131" v="1012" actId="14100"/>
          <ac:picMkLst>
            <pc:docMk/>
            <pc:sldMk cId="1354061481" sldId="867"/>
            <ac:picMk id="3" creationId="{1681CB3F-D6AF-7118-F84B-7483BF45C3B5}"/>
          </ac:picMkLst>
        </pc:picChg>
      </pc:sldChg>
      <pc:sldChg chg="modSp modAnim">
        <pc:chgData name="Kenneth Wood" userId="7409eb141d407a94" providerId="LiveId" clId="{76B60E5B-93AB-4E8A-A795-2C34360FA58A}" dt="2023-07-02T20:33:59.563" v="1440"/>
        <pc:sldMkLst>
          <pc:docMk/>
          <pc:sldMk cId="1753287015" sldId="870"/>
        </pc:sldMkLst>
        <pc:spChg chg="mod">
          <ac:chgData name="Kenneth Wood" userId="7409eb141d407a94" providerId="LiveId" clId="{76B60E5B-93AB-4E8A-A795-2C34360FA58A}" dt="2023-06-26T15:41:48.489" v="41" actId="113"/>
          <ac:spMkLst>
            <pc:docMk/>
            <pc:sldMk cId="1753287015" sldId="870"/>
            <ac:spMk id="13" creationId="{00000000-0000-0000-0000-000000000000}"/>
          </ac:spMkLst>
        </pc:spChg>
      </pc:sldChg>
      <pc:sldChg chg="addSp delSp modSp mod">
        <pc:chgData name="Kenneth Wood" userId="7409eb141d407a94" providerId="LiveId" clId="{76B60E5B-93AB-4E8A-A795-2C34360FA58A}" dt="2023-07-05T03:54:09.564" v="1579" actId="14100"/>
        <pc:sldMkLst>
          <pc:docMk/>
          <pc:sldMk cId="289835804" sldId="874"/>
        </pc:sldMkLst>
        <pc:picChg chg="add mod">
          <ac:chgData name="Kenneth Wood" userId="7409eb141d407a94" providerId="LiveId" clId="{76B60E5B-93AB-4E8A-A795-2C34360FA58A}" dt="2023-07-05T03:54:09.564" v="1579" actId="14100"/>
          <ac:picMkLst>
            <pc:docMk/>
            <pc:sldMk cId="289835804" sldId="874"/>
            <ac:picMk id="2" creationId="{38D4B6A2-27D2-A95C-7C7E-B0FD138A433F}"/>
          </ac:picMkLst>
        </pc:picChg>
        <pc:picChg chg="del">
          <ac:chgData name="Kenneth Wood" userId="7409eb141d407a94" providerId="LiveId" clId="{76B60E5B-93AB-4E8A-A795-2C34360FA58A}" dt="2023-07-05T03:53:47.714" v="1573" actId="478"/>
          <ac:picMkLst>
            <pc:docMk/>
            <pc:sldMk cId="289835804" sldId="874"/>
            <ac:picMk id="6" creationId="{CFDAB57B-B359-4129-83E8-F8A98702A165}"/>
          </ac:picMkLst>
        </pc:picChg>
      </pc:sldChg>
      <pc:sldChg chg="modSp ord">
        <pc:chgData name="Kenneth Wood" userId="7409eb141d407a94" providerId="LiveId" clId="{76B60E5B-93AB-4E8A-A795-2C34360FA58A}" dt="2023-07-04T02:20:00.499" v="1492"/>
        <pc:sldMkLst>
          <pc:docMk/>
          <pc:sldMk cId="3390773614" sldId="879"/>
        </pc:sldMkLst>
        <pc:spChg chg="mod">
          <ac:chgData name="Kenneth Wood" userId="7409eb141d407a94" providerId="LiveId" clId="{76B60E5B-93AB-4E8A-A795-2C34360FA58A}" dt="2023-06-27T19:05:37.870" v="649" actId="20577"/>
          <ac:spMkLst>
            <pc:docMk/>
            <pc:sldMk cId="3390773614" sldId="879"/>
            <ac:spMk id="3" creationId="{00000000-0000-0000-0000-000000000000}"/>
          </ac:spMkLst>
        </pc:spChg>
      </pc:sldChg>
      <pc:sldChg chg="modSp mod">
        <pc:chgData name="Kenneth Wood" userId="7409eb141d407a94" providerId="LiveId" clId="{76B60E5B-93AB-4E8A-A795-2C34360FA58A}" dt="2023-06-29T01:01:25.135" v="1044" actId="1036"/>
        <pc:sldMkLst>
          <pc:docMk/>
          <pc:sldMk cId="2179320381" sldId="880"/>
        </pc:sldMkLst>
        <pc:spChg chg="mod">
          <ac:chgData name="Kenneth Wood" userId="7409eb141d407a94" providerId="LiveId" clId="{76B60E5B-93AB-4E8A-A795-2C34360FA58A}" dt="2023-06-29T00:08:35.184" v="1024" actId="1076"/>
          <ac:spMkLst>
            <pc:docMk/>
            <pc:sldMk cId="2179320381" sldId="880"/>
            <ac:spMk id="2" creationId="{00000000-0000-0000-0000-000000000000}"/>
          </ac:spMkLst>
        </pc:spChg>
        <pc:spChg chg="mod">
          <ac:chgData name="Kenneth Wood" userId="7409eb141d407a94" providerId="LiveId" clId="{76B60E5B-93AB-4E8A-A795-2C34360FA58A}" dt="2023-06-29T00:11:11.401" v="1040" actId="14100"/>
          <ac:spMkLst>
            <pc:docMk/>
            <pc:sldMk cId="2179320381" sldId="880"/>
            <ac:spMk id="3" creationId="{00000000-0000-0000-0000-000000000000}"/>
          </ac:spMkLst>
        </pc:spChg>
        <pc:picChg chg="mod">
          <ac:chgData name="Kenneth Wood" userId="7409eb141d407a94" providerId="LiveId" clId="{76B60E5B-93AB-4E8A-A795-2C34360FA58A}" dt="2023-06-29T01:01:25.135" v="1044" actId="1036"/>
          <ac:picMkLst>
            <pc:docMk/>
            <pc:sldMk cId="2179320381" sldId="880"/>
            <ac:picMk id="3076" creationId="{2C9FCC25-59C1-4C9F-9C4C-1BE4F7959C22}"/>
          </ac:picMkLst>
        </pc:picChg>
      </pc:sldChg>
      <pc:sldChg chg="modSp">
        <pc:chgData name="Kenneth Wood" userId="7409eb141d407a94" providerId="LiveId" clId="{76B60E5B-93AB-4E8A-A795-2C34360FA58A}" dt="2023-06-29T00:40:04.509" v="1042" actId="20578"/>
        <pc:sldMkLst>
          <pc:docMk/>
          <pc:sldMk cId="563184501" sldId="887"/>
        </pc:sldMkLst>
        <pc:spChg chg="mod">
          <ac:chgData name="Kenneth Wood" userId="7409eb141d407a94" providerId="LiveId" clId="{76B60E5B-93AB-4E8A-A795-2C34360FA58A}" dt="2023-06-29T00:40:04.509" v="1042" actId="20578"/>
          <ac:spMkLst>
            <pc:docMk/>
            <pc:sldMk cId="563184501" sldId="887"/>
            <ac:spMk id="8" creationId="{00000000-0000-0000-0000-000000000000}"/>
          </ac:spMkLst>
        </pc:spChg>
      </pc:sldChg>
      <pc:sldChg chg="addSp modSp mod modAnim">
        <pc:chgData name="Kenneth Wood" userId="7409eb141d407a94" providerId="LiveId" clId="{76B60E5B-93AB-4E8A-A795-2C34360FA58A}" dt="2023-07-05T21:39:50.696" v="1594"/>
        <pc:sldMkLst>
          <pc:docMk/>
          <pc:sldMk cId="985423399" sldId="900"/>
        </pc:sldMkLst>
        <pc:spChg chg="mod">
          <ac:chgData name="Kenneth Wood" userId="7409eb141d407a94" providerId="LiveId" clId="{76B60E5B-93AB-4E8A-A795-2C34360FA58A}" dt="2023-07-05T21:39:21.260" v="1592" actId="20577"/>
          <ac:spMkLst>
            <pc:docMk/>
            <pc:sldMk cId="985423399" sldId="900"/>
            <ac:spMk id="3" creationId="{00000000-0000-0000-0000-000000000000}"/>
          </ac:spMkLst>
        </pc:spChg>
        <pc:picChg chg="add mod">
          <ac:chgData name="Kenneth Wood" userId="7409eb141d407a94" providerId="LiveId" clId="{76B60E5B-93AB-4E8A-A795-2C34360FA58A}" dt="2023-07-05T21:39:43.058" v="1593" actId="1076"/>
          <ac:picMkLst>
            <pc:docMk/>
            <pc:sldMk cId="985423399" sldId="900"/>
            <ac:picMk id="6" creationId="{B0E97323-FD86-AC0B-6599-01E411339C84}"/>
          </ac:picMkLst>
        </pc:picChg>
      </pc:sldChg>
      <pc:sldChg chg="addSp delSp modSp mod delAnim modAnim">
        <pc:chgData name="Kenneth Wood" userId="7409eb141d407a94" providerId="LiveId" clId="{76B60E5B-93AB-4E8A-A795-2C34360FA58A}" dt="2023-06-29T16:14:21.835" v="1121" actId="1076"/>
        <pc:sldMkLst>
          <pc:docMk/>
          <pc:sldMk cId="3660658923" sldId="901"/>
        </pc:sldMkLst>
        <pc:spChg chg="del mod">
          <ac:chgData name="Kenneth Wood" userId="7409eb141d407a94" providerId="LiveId" clId="{76B60E5B-93AB-4E8A-A795-2C34360FA58A}" dt="2023-06-29T15:09:23.128" v="1103" actId="478"/>
          <ac:spMkLst>
            <pc:docMk/>
            <pc:sldMk cId="3660658923" sldId="901"/>
            <ac:spMk id="3" creationId="{00000000-0000-0000-0000-000000000000}"/>
          </ac:spMkLst>
        </pc:spChg>
        <pc:spChg chg="add mod">
          <ac:chgData name="Kenneth Wood" userId="7409eb141d407a94" providerId="LiveId" clId="{76B60E5B-93AB-4E8A-A795-2C34360FA58A}" dt="2023-06-29T15:09:23.128" v="1103" actId="478"/>
          <ac:spMkLst>
            <pc:docMk/>
            <pc:sldMk cId="3660658923" sldId="901"/>
            <ac:spMk id="7" creationId="{E434D350-E9DF-6BAF-C2E6-C4BE7980FF5A}"/>
          </ac:spMkLst>
        </pc:spChg>
        <pc:picChg chg="add mod">
          <ac:chgData name="Kenneth Wood" userId="7409eb141d407a94" providerId="LiveId" clId="{76B60E5B-93AB-4E8A-A795-2C34360FA58A}" dt="2023-06-29T15:09:40.656" v="1106" actId="1076"/>
          <ac:picMkLst>
            <pc:docMk/>
            <pc:sldMk cId="3660658923" sldId="901"/>
            <ac:picMk id="8" creationId="{A05D1FF9-C23E-FB96-185F-0E4C1C16BF10}"/>
          </ac:picMkLst>
        </pc:picChg>
        <pc:picChg chg="add del mod">
          <ac:chgData name="Kenneth Wood" userId="7409eb141d407a94" providerId="LiveId" clId="{76B60E5B-93AB-4E8A-A795-2C34360FA58A}" dt="2023-06-29T15:30:43.418" v="1111" actId="478"/>
          <ac:picMkLst>
            <pc:docMk/>
            <pc:sldMk cId="3660658923" sldId="901"/>
            <ac:picMk id="9" creationId="{8EE0569D-8BA8-6A88-79A1-A30A0862F3B3}"/>
          </ac:picMkLst>
        </pc:picChg>
        <pc:picChg chg="add mod ord">
          <ac:chgData name="Kenneth Wood" userId="7409eb141d407a94" providerId="LiveId" clId="{76B60E5B-93AB-4E8A-A795-2C34360FA58A}" dt="2023-06-29T16:14:21.835" v="1121" actId="1076"/>
          <ac:picMkLst>
            <pc:docMk/>
            <pc:sldMk cId="3660658923" sldId="901"/>
            <ac:picMk id="10" creationId="{5A7F7830-7874-A9A8-49CA-EB1F0AE2AE21}"/>
          </ac:picMkLst>
        </pc:picChg>
        <pc:picChg chg="add mod">
          <ac:chgData name="Kenneth Wood" userId="7409eb141d407a94" providerId="LiveId" clId="{76B60E5B-93AB-4E8A-A795-2C34360FA58A}" dt="2023-06-29T15:32:54.997" v="1119" actId="1076"/>
          <ac:picMkLst>
            <pc:docMk/>
            <pc:sldMk cId="3660658923" sldId="901"/>
            <ac:picMk id="11" creationId="{8A7F8499-3552-A087-CCCB-C97D369086C2}"/>
          </ac:picMkLst>
        </pc:picChg>
      </pc:sldChg>
      <pc:sldChg chg="addSp delSp modSp mod">
        <pc:chgData name="Kenneth Wood" userId="7409eb141d407a94" providerId="LiveId" clId="{76B60E5B-93AB-4E8A-A795-2C34360FA58A}" dt="2023-06-29T01:16:23.263" v="1088" actId="14100"/>
        <pc:sldMkLst>
          <pc:docMk/>
          <pc:sldMk cId="2160886547" sldId="905"/>
        </pc:sldMkLst>
        <pc:spChg chg="add del mod">
          <ac:chgData name="Kenneth Wood" userId="7409eb141d407a94" providerId="LiveId" clId="{76B60E5B-93AB-4E8A-A795-2C34360FA58A}" dt="2023-06-29T01:16:23.263" v="1088" actId="14100"/>
          <ac:spMkLst>
            <pc:docMk/>
            <pc:sldMk cId="2160886547" sldId="905"/>
            <ac:spMk id="2" creationId="{00000000-0000-0000-0000-000000000000}"/>
          </ac:spMkLst>
        </pc:spChg>
        <pc:spChg chg="mod">
          <ac:chgData name="Kenneth Wood" userId="7409eb141d407a94" providerId="LiveId" clId="{76B60E5B-93AB-4E8A-A795-2C34360FA58A}" dt="2023-06-29T01:02:23.867" v="1061" actId="20577"/>
          <ac:spMkLst>
            <pc:docMk/>
            <pc:sldMk cId="2160886547" sldId="905"/>
            <ac:spMk id="3" creationId="{00000000-0000-0000-0000-000000000000}"/>
          </ac:spMkLst>
        </pc:spChg>
        <pc:spChg chg="add del mod">
          <ac:chgData name="Kenneth Wood" userId="7409eb141d407a94" providerId="LiveId" clId="{76B60E5B-93AB-4E8A-A795-2C34360FA58A}" dt="2023-06-29T01:15:53.912" v="1085" actId="478"/>
          <ac:spMkLst>
            <pc:docMk/>
            <pc:sldMk cId="2160886547" sldId="905"/>
            <ac:spMk id="9" creationId="{464BDD0E-1DAF-543E-319D-0EEF8B5D7A73}"/>
          </ac:spMkLst>
        </pc:spChg>
      </pc:sldChg>
      <pc:sldChg chg="modSp mod modAnim">
        <pc:chgData name="Kenneth Wood" userId="7409eb141d407a94" providerId="LiveId" clId="{76B60E5B-93AB-4E8A-A795-2C34360FA58A}" dt="2023-06-29T16:33:10.531" v="1290" actId="5793"/>
        <pc:sldMkLst>
          <pc:docMk/>
          <pc:sldMk cId="3966264692" sldId="906"/>
        </pc:sldMkLst>
        <pc:spChg chg="mod">
          <ac:chgData name="Kenneth Wood" userId="7409eb141d407a94" providerId="LiveId" clId="{76B60E5B-93AB-4E8A-A795-2C34360FA58A}" dt="2023-06-29T16:33:10.531" v="1290" actId="5793"/>
          <ac:spMkLst>
            <pc:docMk/>
            <pc:sldMk cId="3966264692" sldId="906"/>
            <ac:spMk id="3" creationId="{00000000-0000-0000-0000-000000000000}"/>
          </ac:spMkLst>
        </pc:spChg>
      </pc:sldChg>
      <pc:sldChg chg="modSp mod modAnim">
        <pc:chgData name="Kenneth Wood" userId="7409eb141d407a94" providerId="LiveId" clId="{76B60E5B-93AB-4E8A-A795-2C34360FA58A}" dt="2023-07-05T22:01:36.427" v="1596"/>
        <pc:sldMkLst>
          <pc:docMk/>
          <pc:sldMk cId="3535983793" sldId="910"/>
        </pc:sldMkLst>
        <pc:spChg chg="mod">
          <ac:chgData name="Kenneth Wood" userId="7409eb141d407a94" providerId="LiveId" clId="{76B60E5B-93AB-4E8A-A795-2C34360FA58A}" dt="2023-06-29T18:09:13.998" v="1366" actId="13822"/>
          <ac:spMkLst>
            <pc:docMk/>
            <pc:sldMk cId="3535983793" sldId="910"/>
            <ac:spMk id="8" creationId="{00000000-0000-0000-0000-000000000000}"/>
          </ac:spMkLst>
        </pc:spChg>
        <pc:picChg chg="mod">
          <ac:chgData name="Kenneth Wood" userId="7409eb141d407a94" providerId="LiveId" clId="{76B60E5B-93AB-4E8A-A795-2C34360FA58A}" dt="2023-06-29T18:09:26.374" v="1367" actId="1076"/>
          <ac:picMkLst>
            <pc:docMk/>
            <pc:sldMk cId="3535983793" sldId="910"/>
            <ac:picMk id="4" creationId="{CC128C7B-1858-A723-2796-92642838F655}"/>
          </ac:picMkLst>
        </pc:picChg>
      </pc:sldChg>
      <pc:sldChg chg="addSp modSp mod">
        <pc:chgData name="Kenneth Wood" userId="7409eb141d407a94" providerId="LiveId" clId="{76B60E5B-93AB-4E8A-A795-2C34360FA58A}" dt="2023-06-29T18:40:31.616" v="1381" actId="14100"/>
        <pc:sldMkLst>
          <pc:docMk/>
          <pc:sldMk cId="2727556838" sldId="914"/>
        </pc:sldMkLst>
        <pc:spChg chg="mod">
          <ac:chgData name="Kenneth Wood" userId="7409eb141d407a94" providerId="LiveId" clId="{76B60E5B-93AB-4E8A-A795-2C34360FA58A}" dt="2023-06-29T18:40:31.616" v="1381" actId="14100"/>
          <ac:spMkLst>
            <pc:docMk/>
            <pc:sldMk cId="2727556838" sldId="914"/>
            <ac:spMk id="2" creationId="{00000000-0000-0000-0000-000000000000}"/>
          </ac:spMkLst>
        </pc:spChg>
        <pc:spChg chg="mod">
          <ac:chgData name="Kenneth Wood" userId="7409eb141d407a94" providerId="LiveId" clId="{76B60E5B-93AB-4E8A-A795-2C34360FA58A}" dt="2023-06-29T18:40:08.720" v="1379" actId="1076"/>
          <ac:spMkLst>
            <pc:docMk/>
            <pc:sldMk cId="2727556838" sldId="914"/>
            <ac:spMk id="3" creationId="{00000000-0000-0000-0000-000000000000}"/>
          </ac:spMkLst>
        </pc:spChg>
        <pc:picChg chg="add mod">
          <ac:chgData name="Kenneth Wood" userId="7409eb141d407a94" providerId="LiveId" clId="{76B60E5B-93AB-4E8A-A795-2C34360FA58A}" dt="2023-06-29T18:39:44.406" v="1378" actId="1076"/>
          <ac:picMkLst>
            <pc:docMk/>
            <pc:sldMk cId="2727556838" sldId="914"/>
            <ac:picMk id="6" creationId="{00994F0B-823C-AE70-647D-5AB536478CCB}"/>
          </ac:picMkLst>
        </pc:picChg>
      </pc:sldChg>
      <pc:sldChg chg="modNotesTx">
        <pc:chgData name="Kenneth Wood" userId="7409eb141d407a94" providerId="LiveId" clId="{76B60E5B-93AB-4E8A-A795-2C34360FA58A}" dt="2023-07-06T21:45:42.103" v="2105" actId="20577"/>
        <pc:sldMkLst>
          <pc:docMk/>
          <pc:sldMk cId="1895072185" sldId="917"/>
        </pc:sldMkLst>
      </pc:sldChg>
      <pc:sldChg chg="modSp del mod">
        <pc:chgData name="Kenneth Wood" userId="7409eb141d407a94" providerId="LiveId" clId="{76B60E5B-93AB-4E8A-A795-2C34360FA58A}" dt="2023-07-07T03:03:25.440" v="4312" actId="47"/>
        <pc:sldMkLst>
          <pc:docMk/>
          <pc:sldMk cId="2721420534" sldId="918"/>
        </pc:sldMkLst>
        <pc:spChg chg="mod">
          <ac:chgData name="Kenneth Wood" userId="7409eb141d407a94" providerId="LiveId" clId="{76B60E5B-93AB-4E8A-A795-2C34360FA58A}" dt="2023-06-29T19:13:14.821" v="1382" actId="20577"/>
          <ac:spMkLst>
            <pc:docMk/>
            <pc:sldMk cId="2721420534" sldId="918"/>
            <ac:spMk id="12" creationId="{FBE41123-A58C-4B33-A8D0-4BDC0CB12260}"/>
          </ac:spMkLst>
        </pc:spChg>
      </pc:sldChg>
      <pc:sldChg chg="ord">
        <pc:chgData name="Kenneth Wood" userId="7409eb141d407a94" providerId="LiveId" clId="{76B60E5B-93AB-4E8A-A795-2C34360FA58A}" dt="2023-07-06T22:32:20.671" v="3866"/>
        <pc:sldMkLst>
          <pc:docMk/>
          <pc:sldMk cId="3580964929" sldId="919"/>
        </pc:sldMkLst>
      </pc:sldChg>
      <pc:sldChg chg="modSp ord modNotesTx">
        <pc:chgData name="Kenneth Wood" userId="7409eb141d407a94" providerId="LiveId" clId="{76B60E5B-93AB-4E8A-A795-2C34360FA58A}" dt="2023-07-07T02:53:27.507" v="4307" actId="20577"/>
        <pc:sldMkLst>
          <pc:docMk/>
          <pc:sldMk cId="687428310" sldId="920"/>
        </pc:sldMkLst>
        <pc:spChg chg="mod">
          <ac:chgData name="Kenneth Wood" userId="7409eb141d407a94" providerId="LiveId" clId="{76B60E5B-93AB-4E8A-A795-2C34360FA58A}" dt="2023-07-07T02:50:19.075" v="4035" actId="115"/>
          <ac:spMkLst>
            <pc:docMk/>
            <pc:sldMk cId="687428310" sldId="920"/>
            <ac:spMk id="3" creationId="{00000000-0000-0000-0000-000000000000}"/>
          </ac:spMkLst>
        </pc:spChg>
      </pc:sldChg>
      <pc:sldChg chg="del ord">
        <pc:chgData name="Kenneth Wood" userId="7409eb141d407a94" providerId="LiveId" clId="{76B60E5B-93AB-4E8A-A795-2C34360FA58A}" dt="2023-07-07T03:13:05.637" v="4313" actId="47"/>
        <pc:sldMkLst>
          <pc:docMk/>
          <pc:sldMk cId="3781253213" sldId="921"/>
        </pc:sldMkLst>
      </pc:sldChg>
      <pc:sldChg chg="addSp modSp mod">
        <pc:chgData name="Kenneth Wood" userId="7409eb141d407a94" providerId="LiveId" clId="{76B60E5B-93AB-4E8A-A795-2C34360FA58A}" dt="2023-07-07T03:26:08.245" v="4328" actId="1582"/>
        <pc:sldMkLst>
          <pc:docMk/>
          <pc:sldMk cId="1826614322" sldId="923"/>
        </pc:sldMkLst>
        <pc:spChg chg="add mod">
          <ac:chgData name="Kenneth Wood" userId="7409eb141d407a94" providerId="LiveId" clId="{76B60E5B-93AB-4E8A-A795-2C34360FA58A}" dt="2023-07-07T03:26:08.245" v="4328" actId="1582"/>
          <ac:spMkLst>
            <pc:docMk/>
            <pc:sldMk cId="1826614322" sldId="923"/>
            <ac:spMk id="2" creationId="{ED727933-E82E-CB01-D4B1-A6B5EFA30F30}"/>
          </ac:spMkLst>
        </pc:spChg>
      </pc:sldChg>
      <pc:sldChg chg="modSp">
        <pc:chgData name="Kenneth Wood" userId="7409eb141d407a94" providerId="LiveId" clId="{76B60E5B-93AB-4E8A-A795-2C34360FA58A}" dt="2023-07-07T03:38:13.983" v="4360" actId="20577"/>
        <pc:sldMkLst>
          <pc:docMk/>
          <pc:sldMk cId="4213878130" sldId="924"/>
        </pc:sldMkLst>
        <pc:spChg chg="mod">
          <ac:chgData name="Kenneth Wood" userId="7409eb141d407a94" providerId="LiveId" clId="{76B60E5B-93AB-4E8A-A795-2C34360FA58A}" dt="2023-07-07T03:38:13.983" v="4360" actId="20577"/>
          <ac:spMkLst>
            <pc:docMk/>
            <pc:sldMk cId="4213878130" sldId="924"/>
            <ac:spMk id="3" creationId="{00000000-0000-0000-0000-000000000000}"/>
          </ac:spMkLst>
        </pc:spChg>
      </pc:sldChg>
      <pc:sldChg chg="modAnim">
        <pc:chgData name="Kenneth Wood" userId="7409eb141d407a94" providerId="LiveId" clId="{76B60E5B-93AB-4E8A-A795-2C34360FA58A}" dt="2023-07-07T03:41:39.100" v="4361"/>
        <pc:sldMkLst>
          <pc:docMk/>
          <pc:sldMk cId="73052529" sldId="925"/>
        </pc:sldMkLst>
      </pc:sldChg>
      <pc:sldChg chg="ord">
        <pc:chgData name="Kenneth Wood" userId="7409eb141d407a94" providerId="LiveId" clId="{76B60E5B-93AB-4E8A-A795-2C34360FA58A}" dt="2023-06-30T00:12:39.820" v="1401"/>
        <pc:sldMkLst>
          <pc:docMk/>
          <pc:sldMk cId="420233976" sldId="926"/>
        </pc:sldMkLst>
      </pc:sldChg>
      <pc:sldChg chg="ord">
        <pc:chgData name="Kenneth Wood" userId="7409eb141d407a94" providerId="LiveId" clId="{76B60E5B-93AB-4E8A-A795-2C34360FA58A}" dt="2023-06-30T00:12:39.820" v="1401"/>
        <pc:sldMkLst>
          <pc:docMk/>
          <pc:sldMk cId="1158594801" sldId="929"/>
        </pc:sldMkLst>
      </pc:sldChg>
      <pc:sldChg chg="ord">
        <pc:chgData name="Kenneth Wood" userId="7409eb141d407a94" providerId="LiveId" clId="{76B60E5B-93AB-4E8A-A795-2C34360FA58A}" dt="2023-06-30T00:26:07.501" v="1405"/>
        <pc:sldMkLst>
          <pc:docMk/>
          <pc:sldMk cId="4102660928" sldId="934"/>
        </pc:sldMkLst>
      </pc:sldChg>
      <pc:sldChg chg="modSp mod">
        <pc:chgData name="Kenneth Wood" userId="7409eb141d407a94" providerId="LiveId" clId="{76B60E5B-93AB-4E8A-A795-2C34360FA58A}" dt="2023-06-29T00:01:36.365" v="1018" actId="1076"/>
        <pc:sldMkLst>
          <pc:docMk/>
          <pc:sldMk cId="1929444948" sldId="944"/>
        </pc:sldMkLst>
        <pc:spChg chg="mod">
          <ac:chgData name="Kenneth Wood" userId="7409eb141d407a94" providerId="LiveId" clId="{76B60E5B-93AB-4E8A-A795-2C34360FA58A}" dt="2023-06-29T00:01:36.365" v="1018" actId="1076"/>
          <ac:spMkLst>
            <pc:docMk/>
            <pc:sldMk cId="1929444948" sldId="944"/>
            <ac:spMk id="5" creationId="{4EF600C0-EC9B-4D39-BAEF-A603C3841DAA}"/>
          </ac:spMkLst>
        </pc:spChg>
      </pc:sldChg>
      <pc:sldChg chg="ord">
        <pc:chgData name="Kenneth Wood" userId="7409eb141d407a94" providerId="LiveId" clId="{76B60E5B-93AB-4E8A-A795-2C34360FA58A}" dt="2023-06-30T00:12:39.820" v="1401"/>
        <pc:sldMkLst>
          <pc:docMk/>
          <pc:sldMk cId="58794190" sldId="952"/>
        </pc:sldMkLst>
      </pc:sldChg>
      <pc:sldChg chg="addSp modSp mod modAnim">
        <pc:chgData name="Kenneth Wood" userId="7409eb141d407a94" providerId="LiveId" clId="{76B60E5B-93AB-4E8A-A795-2C34360FA58A}" dt="2023-07-04T02:33:46.464" v="1495"/>
        <pc:sldMkLst>
          <pc:docMk/>
          <pc:sldMk cId="422016605" sldId="955"/>
        </pc:sldMkLst>
        <pc:spChg chg="mod">
          <ac:chgData name="Kenneth Wood" userId="7409eb141d407a94" providerId="LiveId" clId="{76B60E5B-93AB-4E8A-A795-2C34360FA58A}" dt="2023-06-27T19:35:25.921" v="651" actId="1076"/>
          <ac:spMkLst>
            <pc:docMk/>
            <pc:sldMk cId="422016605" sldId="955"/>
            <ac:spMk id="3" creationId="{E3CAED4E-76E9-4794-A88B-BDF0CDB7A5FE}"/>
          </ac:spMkLst>
        </pc:spChg>
        <pc:picChg chg="add mod">
          <ac:chgData name="Kenneth Wood" userId="7409eb141d407a94" providerId="LiveId" clId="{76B60E5B-93AB-4E8A-A795-2C34360FA58A}" dt="2023-06-27T19:35:38.270" v="654" actId="1076"/>
          <ac:picMkLst>
            <pc:docMk/>
            <pc:sldMk cId="422016605" sldId="955"/>
            <ac:picMk id="6" creationId="{10CD803D-3B4C-C7FE-F761-6E04E5CBC0A0}"/>
          </ac:picMkLst>
        </pc:picChg>
      </pc:sldChg>
      <pc:sldChg chg="modSp">
        <pc:chgData name="Kenneth Wood" userId="7409eb141d407a94" providerId="LiveId" clId="{76B60E5B-93AB-4E8A-A795-2C34360FA58A}" dt="2023-06-28T02:07:52.910" v="987" actId="20577"/>
        <pc:sldMkLst>
          <pc:docMk/>
          <pc:sldMk cId="2803655041" sldId="956"/>
        </pc:sldMkLst>
        <pc:spChg chg="mod">
          <ac:chgData name="Kenneth Wood" userId="7409eb141d407a94" providerId="LiveId" clId="{76B60E5B-93AB-4E8A-A795-2C34360FA58A}" dt="2023-06-28T02:07:52.910" v="987" actId="20577"/>
          <ac:spMkLst>
            <pc:docMk/>
            <pc:sldMk cId="2803655041" sldId="956"/>
            <ac:spMk id="3" creationId="{162DE82F-85DF-492E-B729-E37FCA1F0C8C}"/>
          </ac:spMkLst>
        </pc:spChg>
      </pc:sldChg>
      <pc:sldChg chg="modSp">
        <pc:chgData name="Kenneth Wood" userId="7409eb141d407a94" providerId="LiveId" clId="{76B60E5B-93AB-4E8A-A795-2C34360FA58A}" dt="2023-06-26T15:53:10.506" v="42" actId="1076"/>
        <pc:sldMkLst>
          <pc:docMk/>
          <pc:sldMk cId="722673651" sldId="969"/>
        </pc:sldMkLst>
        <pc:picChg chg="mod">
          <ac:chgData name="Kenneth Wood" userId="7409eb141d407a94" providerId="LiveId" clId="{76B60E5B-93AB-4E8A-A795-2C34360FA58A}" dt="2023-06-26T15:53:10.506" v="42" actId="1076"/>
          <ac:picMkLst>
            <pc:docMk/>
            <pc:sldMk cId="722673651" sldId="969"/>
            <ac:picMk id="11266" creationId="{D90B10CA-29BC-4B84-9D6C-29FADDF90303}"/>
          </ac:picMkLst>
        </pc:picChg>
      </pc:sldChg>
      <pc:sldChg chg="modSp mod">
        <pc:chgData name="Kenneth Wood" userId="7409eb141d407a94" providerId="LiveId" clId="{76B60E5B-93AB-4E8A-A795-2C34360FA58A}" dt="2023-06-26T16:04:59.212" v="44" actId="1076"/>
        <pc:sldMkLst>
          <pc:docMk/>
          <pc:sldMk cId="2475088288" sldId="970"/>
        </pc:sldMkLst>
        <pc:spChg chg="mod">
          <ac:chgData name="Kenneth Wood" userId="7409eb141d407a94" providerId="LiveId" clId="{76B60E5B-93AB-4E8A-A795-2C34360FA58A}" dt="2023-06-26T16:04:45.159" v="43" actId="404"/>
          <ac:spMkLst>
            <pc:docMk/>
            <pc:sldMk cId="2475088288" sldId="970"/>
            <ac:spMk id="3" creationId="{00000000-0000-0000-0000-000000000000}"/>
          </ac:spMkLst>
        </pc:spChg>
        <pc:picChg chg="mod">
          <ac:chgData name="Kenneth Wood" userId="7409eb141d407a94" providerId="LiveId" clId="{76B60E5B-93AB-4E8A-A795-2C34360FA58A}" dt="2023-06-26T16:04:59.212" v="44" actId="1076"/>
          <ac:picMkLst>
            <pc:docMk/>
            <pc:sldMk cId="2475088288" sldId="970"/>
            <ac:picMk id="10242" creationId="{9D13BD0C-910A-4E62-B360-1590F6BC4DC4}"/>
          </ac:picMkLst>
        </pc:picChg>
      </pc:sldChg>
      <pc:sldChg chg="modAnim">
        <pc:chgData name="Kenneth Wood" userId="7409eb141d407a94" providerId="LiveId" clId="{76B60E5B-93AB-4E8A-A795-2C34360FA58A}" dt="2023-06-28T15:03:22.214" v="991"/>
        <pc:sldMkLst>
          <pc:docMk/>
          <pc:sldMk cId="730342763" sldId="974"/>
        </pc:sldMkLst>
      </pc:sldChg>
      <pc:sldChg chg="modSp mod">
        <pc:chgData name="Kenneth Wood" userId="7409eb141d407a94" providerId="LiveId" clId="{76B60E5B-93AB-4E8A-A795-2C34360FA58A}" dt="2023-06-27T01:45:00.518" v="243" actId="20577"/>
        <pc:sldMkLst>
          <pc:docMk/>
          <pc:sldMk cId="2962159972" sldId="975"/>
        </pc:sldMkLst>
        <pc:spChg chg="mod">
          <ac:chgData name="Kenneth Wood" userId="7409eb141d407a94" providerId="LiveId" clId="{76B60E5B-93AB-4E8A-A795-2C34360FA58A}" dt="2023-06-27T01:45:00.518" v="243" actId="20577"/>
          <ac:spMkLst>
            <pc:docMk/>
            <pc:sldMk cId="2962159972" sldId="975"/>
            <ac:spMk id="5" creationId="{00000000-0000-0000-0000-000000000000}"/>
          </ac:spMkLst>
        </pc:spChg>
      </pc:sldChg>
      <pc:sldChg chg="modSp mod">
        <pc:chgData name="Kenneth Wood" userId="7409eb141d407a94" providerId="LiveId" clId="{76B60E5B-93AB-4E8A-A795-2C34360FA58A}" dt="2023-06-29T01:23:40.282" v="1092" actId="1582"/>
        <pc:sldMkLst>
          <pc:docMk/>
          <pc:sldMk cId="663556497" sldId="982"/>
        </pc:sldMkLst>
        <pc:spChg chg="mod">
          <ac:chgData name="Kenneth Wood" userId="7409eb141d407a94" providerId="LiveId" clId="{76B60E5B-93AB-4E8A-A795-2C34360FA58A}" dt="2023-06-29T01:23:09.745" v="1089" actId="20577"/>
          <ac:spMkLst>
            <pc:docMk/>
            <pc:sldMk cId="663556497" sldId="982"/>
            <ac:spMk id="3" creationId="{5884CB2B-7183-4688-B437-2AD2BD1FAB43}"/>
          </ac:spMkLst>
        </pc:spChg>
        <pc:picChg chg="mod">
          <ac:chgData name="Kenneth Wood" userId="7409eb141d407a94" providerId="LiveId" clId="{76B60E5B-93AB-4E8A-A795-2C34360FA58A}" dt="2023-06-29T01:23:40.282" v="1092" actId="1582"/>
          <ac:picMkLst>
            <pc:docMk/>
            <pc:sldMk cId="663556497" sldId="982"/>
            <ac:picMk id="1026" creationId="{CD06B7EF-2E6A-4ECD-9DA9-E4C4ED231DD5}"/>
          </ac:picMkLst>
        </pc:picChg>
      </pc:sldChg>
      <pc:sldChg chg="add del">
        <pc:chgData name="Kenneth Wood" userId="7409eb141d407a94" providerId="LiveId" clId="{76B60E5B-93AB-4E8A-A795-2C34360FA58A}" dt="2023-06-29T20:37:16.096" v="1384" actId="47"/>
        <pc:sldMkLst>
          <pc:docMk/>
          <pc:sldMk cId="2118425272" sldId="985"/>
        </pc:sldMkLst>
      </pc:sldChg>
      <pc:sldChg chg="add del ord modNotesTx">
        <pc:chgData name="Kenneth Wood" userId="7409eb141d407a94" providerId="LiveId" clId="{76B60E5B-93AB-4E8A-A795-2C34360FA58A}" dt="2023-07-07T02:41:03.765" v="3919" actId="20577"/>
        <pc:sldMkLst>
          <pc:docMk/>
          <pc:sldMk cId="272408772" sldId="993"/>
        </pc:sldMkLst>
      </pc:sldChg>
      <pc:sldChg chg="modAnim">
        <pc:chgData name="Kenneth Wood" userId="7409eb141d407a94" providerId="LiveId" clId="{76B60E5B-93AB-4E8A-A795-2C34360FA58A}" dt="2023-07-07T04:02:13.312" v="4364"/>
        <pc:sldMkLst>
          <pc:docMk/>
          <pc:sldMk cId="520433183" sldId="997"/>
        </pc:sldMkLst>
      </pc:sldChg>
      <pc:sldChg chg="modSp modAnim">
        <pc:chgData name="Kenneth Wood" userId="7409eb141d407a94" providerId="LiveId" clId="{76B60E5B-93AB-4E8A-A795-2C34360FA58A}" dt="2023-07-07T04:05:49.303" v="4395"/>
        <pc:sldMkLst>
          <pc:docMk/>
          <pc:sldMk cId="3279409229" sldId="998"/>
        </pc:sldMkLst>
        <pc:spChg chg="mod">
          <ac:chgData name="Kenneth Wood" userId="7409eb141d407a94" providerId="LiveId" clId="{76B60E5B-93AB-4E8A-A795-2C34360FA58A}" dt="2023-07-07T04:04:43.198" v="4391" actId="20577"/>
          <ac:spMkLst>
            <pc:docMk/>
            <pc:sldMk cId="3279409229" sldId="998"/>
            <ac:spMk id="81923" creationId="{182E8252-DF33-4C10-8F17-6E9EE693DEA6}"/>
          </ac:spMkLst>
        </pc:spChg>
      </pc:sldChg>
      <pc:sldChg chg="modSp mod">
        <pc:chgData name="Kenneth Wood" userId="7409eb141d407a94" providerId="LiveId" clId="{76B60E5B-93AB-4E8A-A795-2C34360FA58A}" dt="2023-06-29T02:15:21.058" v="1101" actId="20577"/>
        <pc:sldMkLst>
          <pc:docMk/>
          <pc:sldMk cId="2390456679" sldId="1003"/>
        </pc:sldMkLst>
        <pc:spChg chg="mod">
          <ac:chgData name="Kenneth Wood" userId="7409eb141d407a94" providerId="LiveId" clId="{76B60E5B-93AB-4E8A-A795-2C34360FA58A}" dt="2023-06-29T02:15:21.058" v="1101" actId="20577"/>
          <ac:spMkLst>
            <pc:docMk/>
            <pc:sldMk cId="2390456679" sldId="1003"/>
            <ac:spMk id="5" creationId="{4EF600C0-EC9B-4D39-BAEF-A603C3841DAA}"/>
          </ac:spMkLst>
        </pc:spChg>
      </pc:sldChg>
      <pc:sldChg chg="ord modNotesTx">
        <pc:chgData name="Kenneth Wood" userId="7409eb141d407a94" providerId="LiveId" clId="{76B60E5B-93AB-4E8A-A795-2C34360FA58A}" dt="2023-07-07T02:41:57.080" v="3921"/>
        <pc:sldMkLst>
          <pc:docMk/>
          <pc:sldMk cId="1392819233" sldId="1005"/>
        </pc:sldMkLst>
      </pc:sldChg>
      <pc:sldChg chg="modSp mod">
        <pc:chgData name="Kenneth Wood" userId="7409eb141d407a94" providerId="LiveId" clId="{76B60E5B-93AB-4E8A-A795-2C34360FA58A}" dt="2023-06-26T15:39:04.800" v="38" actId="20577"/>
        <pc:sldMkLst>
          <pc:docMk/>
          <pc:sldMk cId="1734131082" sldId="1007"/>
        </pc:sldMkLst>
        <pc:spChg chg="mod">
          <ac:chgData name="Kenneth Wood" userId="7409eb141d407a94" providerId="LiveId" clId="{76B60E5B-93AB-4E8A-A795-2C34360FA58A}" dt="2023-06-26T15:39:04.800" v="38" actId="20577"/>
          <ac:spMkLst>
            <pc:docMk/>
            <pc:sldMk cId="1734131082" sldId="1007"/>
            <ac:spMk id="3" creationId="{2B1548B8-4725-303A-F76F-86BE3A042600}"/>
          </ac:spMkLst>
        </pc:spChg>
      </pc:sldChg>
      <pc:sldChg chg="modSp modAnim">
        <pc:chgData name="Kenneth Wood" userId="7409eb141d407a94" providerId="LiveId" clId="{76B60E5B-93AB-4E8A-A795-2C34360FA58A}" dt="2023-07-02T20:52:33.382" v="1486" actId="20577"/>
        <pc:sldMkLst>
          <pc:docMk/>
          <pc:sldMk cId="462602680" sldId="1008"/>
        </pc:sldMkLst>
        <pc:spChg chg="mod">
          <ac:chgData name="Kenneth Wood" userId="7409eb141d407a94" providerId="LiveId" clId="{76B60E5B-93AB-4E8A-A795-2C34360FA58A}" dt="2023-07-02T20:52:33.382" v="1486" actId="20577"/>
          <ac:spMkLst>
            <pc:docMk/>
            <pc:sldMk cId="462602680" sldId="1008"/>
            <ac:spMk id="3" creationId="{239CA158-AFE7-89A6-D4E9-1FFE0E26DE95}"/>
          </ac:spMkLst>
        </pc:spChg>
      </pc:sldChg>
      <pc:sldChg chg="addSp modAnim">
        <pc:chgData name="Kenneth Wood" userId="7409eb141d407a94" providerId="LiveId" clId="{76B60E5B-93AB-4E8A-A795-2C34360FA58A}" dt="2023-06-27T01:09:26.357" v="230"/>
        <pc:sldMkLst>
          <pc:docMk/>
          <pc:sldMk cId="2702213282" sldId="1010"/>
        </pc:sldMkLst>
        <pc:picChg chg="add">
          <ac:chgData name="Kenneth Wood" userId="7409eb141d407a94" providerId="LiveId" clId="{76B60E5B-93AB-4E8A-A795-2C34360FA58A}" dt="2023-06-27T01:09:09.532" v="229"/>
          <ac:picMkLst>
            <pc:docMk/>
            <pc:sldMk cId="2702213282" sldId="1010"/>
            <ac:picMk id="6" creationId="{9A9B2B02-D56C-7248-B17A-1E66F1F5234D}"/>
          </ac:picMkLst>
        </pc:picChg>
      </pc:sldChg>
      <pc:sldChg chg="addSp delSp modSp mod modClrScheme chgLayout">
        <pc:chgData name="Kenneth Wood" userId="7409eb141d407a94" providerId="LiveId" clId="{76B60E5B-93AB-4E8A-A795-2C34360FA58A}" dt="2023-06-26T16:43:51.875" v="124" actId="1076"/>
        <pc:sldMkLst>
          <pc:docMk/>
          <pc:sldMk cId="1463722293" sldId="1012"/>
        </pc:sldMkLst>
        <pc:spChg chg="mod ord">
          <ac:chgData name="Kenneth Wood" userId="7409eb141d407a94" providerId="LiveId" clId="{76B60E5B-93AB-4E8A-A795-2C34360FA58A}" dt="2023-06-26T16:35:06.734" v="94" actId="700"/>
          <ac:spMkLst>
            <pc:docMk/>
            <pc:sldMk cId="1463722293" sldId="1012"/>
            <ac:spMk id="2" creationId="{E883F374-19F3-49CC-7CB6-A8A4386B6E90}"/>
          </ac:spMkLst>
        </pc:spChg>
        <pc:spChg chg="mod ord">
          <ac:chgData name="Kenneth Wood" userId="7409eb141d407a94" providerId="LiveId" clId="{76B60E5B-93AB-4E8A-A795-2C34360FA58A}" dt="2023-06-26T16:35:06.734" v="94" actId="700"/>
          <ac:spMkLst>
            <pc:docMk/>
            <pc:sldMk cId="1463722293" sldId="1012"/>
            <ac:spMk id="3" creationId="{6D6D72DA-1D63-6F8C-4783-0795C126CCBC}"/>
          </ac:spMkLst>
        </pc:spChg>
        <pc:spChg chg="add del mod ord">
          <ac:chgData name="Kenneth Wood" userId="7409eb141d407a94" providerId="LiveId" clId="{76B60E5B-93AB-4E8A-A795-2C34360FA58A}" dt="2023-06-26T16:35:54.324" v="98" actId="478"/>
          <ac:spMkLst>
            <pc:docMk/>
            <pc:sldMk cId="1463722293" sldId="1012"/>
            <ac:spMk id="5" creationId="{4BC59D87-7969-E518-000F-92DCDA5695AF}"/>
          </ac:spMkLst>
        </pc:spChg>
        <pc:spChg chg="add mod ord">
          <ac:chgData name="Kenneth Wood" userId="7409eb141d407a94" providerId="LiveId" clId="{76B60E5B-93AB-4E8A-A795-2C34360FA58A}" dt="2023-06-26T16:43:51.875" v="124" actId="1076"/>
          <ac:spMkLst>
            <pc:docMk/>
            <pc:sldMk cId="1463722293" sldId="1012"/>
            <ac:spMk id="6" creationId="{54C593B7-549C-5082-65BC-35AFADA07C56}"/>
          </ac:spMkLst>
        </pc:spChg>
        <pc:spChg chg="add del mod ord">
          <ac:chgData name="Kenneth Wood" userId="7409eb141d407a94" providerId="LiveId" clId="{76B60E5B-93AB-4E8A-A795-2C34360FA58A}" dt="2023-06-26T16:35:06.734" v="94" actId="700"/>
          <ac:spMkLst>
            <pc:docMk/>
            <pc:sldMk cId="1463722293" sldId="1012"/>
            <ac:spMk id="7" creationId="{8F488849-7328-1497-31DF-EEF774531B90}"/>
          </ac:spMkLst>
        </pc:spChg>
        <pc:picChg chg="mod">
          <ac:chgData name="Kenneth Wood" userId="7409eb141d407a94" providerId="LiveId" clId="{76B60E5B-93AB-4E8A-A795-2C34360FA58A}" dt="2023-06-26T16:43:35.263" v="123" actId="1582"/>
          <ac:picMkLst>
            <pc:docMk/>
            <pc:sldMk cId="1463722293" sldId="1012"/>
            <ac:picMk id="4" creationId="{6DB6A6FF-27C2-D34D-8ECB-34DBD1F62155}"/>
          </ac:picMkLst>
        </pc:picChg>
      </pc:sldChg>
      <pc:sldChg chg="addSp modSp mod">
        <pc:chgData name="Kenneth Wood" userId="7409eb141d407a94" providerId="LiveId" clId="{76B60E5B-93AB-4E8A-A795-2C34360FA58A}" dt="2023-06-26T15:37:42.461" v="36" actId="27636"/>
        <pc:sldMkLst>
          <pc:docMk/>
          <pc:sldMk cId="4167609280" sldId="1013"/>
        </pc:sldMkLst>
        <pc:spChg chg="mod">
          <ac:chgData name="Kenneth Wood" userId="7409eb141d407a94" providerId="LiveId" clId="{76B60E5B-93AB-4E8A-A795-2C34360FA58A}" dt="2023-06-26T15:37:19.034" v="32" actId="14100"/>
          <ac:spMkLst>
            <pc:docMk/>
            <pc:sldMk cId="4167609280" sldId="1013"/>
            <ac:spMk id="2" creationId="{086A27C5-9AE7-F762-3F4A-225DE0072DAB}"/>
          </ac:spMkLst>
        </pc:spChg>
        <pc:spChg chg="mod">
          <ac:chgData name="Kenneth Wood" userId="7409eb141d407a94" providerId="LiveId" clId="{76B60E5B-93AB-4E8A-A795-2C34360FA58A}" dt="2023-06-26T15:37:42.461" v="36" actId="27636"/>
          <ac:spMkLst>
            <pc:docMk/>
            <pc:sldMk cId="4167609280" sldId="1013"/>
            <ac:spMk id="3" creationId="{F3D75843-AE45-A727-D208-2D7638AE98BD}"/>
          </ac:spMkLst>
        </pc:spChg>
        <pc:picChg chg="add mod">
          <ac:chgData name="Kenneth Wood" userId="7409eb141d407a94" providerId="LiveId" clId="{76B60E5B-93AB-4E8A-A795-2C34360FA58A}" dt="2023-06-26T15:37:30.037" v="34" actId="14100"/>
          <ac:picMkLst>
            <pc:docMk/>
            <pc:sldMk cId="4167609280" sldId="1013"/>
            <ac:picMk id="6" creationId="{CDB07561-452E-B551-E0EA-C515DD7AB8D1}"/>
          </ac:picMkLst>
        </pc:picChg>
      </pc:sldChg>
      <pc:sldChg chg="ord">
        <pc:chgData name="Kenneth Wood" userId="7409eb141d407a94" providerId="LiveId" clId="{76B60E5B-93AB-4E8A-A795-2C34360FA58A}" dt="2023-06-26T21:40:38.789" v="153"/>
        <pc:sldMkLst>
          <pc:docMk/>
          <pc:sldMk cId="956127214" sldId="1015"/>
        </pc:sldMkLst>
      </pc:sldChg>
      <pc:sldChg chg="ord">
        <pc:chgData name="Kenneth Wood" userId="7409eb141d407a94" providerId="LiveId" clId="{76B60E5B-93AB-4E8A-A795-2C34360FA58A}" dt="2023-06-26T21:40:38.789" v="153"/>
        <pc:sldMkLst>
          <pc:docMk/>
          <pc:sldMk cId="3917766313" sldId="1016"/>
        </pc:sldMkLst>
      </pc:sldChg>
      <pc:sldChg chg="ord">
        <pc:chgData name="Kenneth Wood" userId="7409eb141d407a94" providerId="LiveId" clId="{76B60E5B-93AB-4E8A-A795-2C34360FA58A}" dt="2023-06-27T18:56:26.283" v="635"/>
        <pc:sldMkLst>
          <pc:docMk/>
          <pc:sldMk cId="963294990" sldId="1019"/>
        </pc:sldMkLst>
      </pc:sldChg>
      <pc:sldChg chg="modSp mod ord modAnim">
        <pc:chgData name="Kenneth Wood" userId="7409eb141d407a94" providerId="LiveId" clId="{76B60E5B-93AB-4E8A-A795-2C34360FA58A}" dt="2023-06-27T17:00:45.286" v="633"/>
        <pc:sldMkLst>
          <pc:docMk/>
          <pc:sldMk cId="2224471697" sldId="1020"/>
        </pc:sldMkLst>
        <pc:spChg chg="mod">
          <ac:chgData name="Kenneth Wood" userId="7409eb141d407a94" providerId="LiveId" clId="{76B60E5B-93AB-4E8A-A795-2C34360FA58A}" dt="2023-06-27T17:00:28.032" v="632" actId="1076"/>
          <ac:spMkLst>
            <pc:docMk/>
            <pc:sldMk cId="2224471697" sldId="1020"/>
            <ac:spMk id="3" creationId="{D58C67BF-E7BB-61A9-E2FC-33141FB69F52}"/>
          </ac:spMkLst>
        </pc:spChg>
        <pc:picChg chg="mod">
          <ac:chgData name="Kenneth Wood" userId="7409eb141d407a94" providerId="LiveId" clId="{76B60E5B-93AB-4E8A-A795-2C34360FA58A}" dt="2023-06-27T17:00:14.727" v="631" actId="1076"/>
          <ac:picMkLst>
            <pc:docMk/>
            <pc:sldMk cId="2224471697" sldId="1020"/>
            <ac:picMk id="6" creationId="{5A3FB46A-3C62-5C0A-1BF3-EBF87DA3087D}"/>
          </ac:picMkLst>
        </pc:picChg>
      </pc:sldChg>
      <pc:sldChg chg="modSp mod">
        <pc:chgData name="Kenneth Wood" userId="7409eb141d407a94" providerId="LiveId" clId="{76B60E5B-93AB-4E8A-A795-2C34360FA58A}" dt="2023-06-26T19:06:43.042" v="151" actId="20577"/>
        <pc:sldMkLst>
          <pc:docMk/>
          <pc:sldMk cId="3697005783" sldId="1022"/>
        </pc:sldMkLst>
        <pc:graphicFrameChg chg="modGraphic">
          <ac:chgData name="Kenneth Wood" userId="7409eb141d407a94" providerId="LiveId" clId="{76B60E5B-93AB-4E8A-A795-2C34360FA58A}" dt="2023-06-26T19:06:43.042" v="151" actId="20577"/>
          <ac:graphicFrameMkLst>
            <pc:docMk/>
            <pc:sldMk cId="3697005783" sldId="1022"/>
            <ac:graphicFrameMk id="6" creationId="{1E19E7C2-2219-B036-D8C5-1FBA7D4EBEF7}"/>
          </ac:graphicFrameMkLst>
        </pc:graphicFrameChg>
      </pc:sldChg>
      <pc:sldChg chg="modAnim">
        <pc:chgData name="Kenneth Wood" userId="7409eb141d407a94" providerId="LiveId" clId="{76B60E5B-93AB-4E8A-A795-2C34360FA58A}" dt="2023-06-27T01:20:02.027" v="232"/>
        <pc:sldMkLst>
          <pc:docMk/>
          <pc:sldMk cId="1539472978" sldId="1023"/>
        </pc:sldMkLst>
      </pc:sldChg>
      <pc:sldChg chg="modSp mod">
        <pc:chgData name="Kenneth Wood" userId="7409eb141d407a94" providerId="LiveId" clId="{76B60E5B-93AB-4E8A-A795-2C34360FA58A}" dt="2023-06-26T16:58:15.483" v="129" actId="1076"/>
        <pc:sldMkLst>
          <pc:docMk/>
          <pc:sldMk cId="2481743121" sldId="1024"/>
        </pc:sldMkLst>
        <pc:spChg chg="mod">
          <ac:chgData name="Kenneth Wood" userId="7409eb141d407a94" providerId="LiveId" clId="{76B60E5B-93AB-4E8A-A795-2C34360FA58A}" dt="2023-06-26T16:58:15.483" v="129" actId="1076"/>
          <ac:spMkLst>
            <pc:docMk/>
            <pc:sldMk cId="2481743121" sldId="1024"/>
            <ac:spMk id="3" creationId="{8F26F3E8-E880-0DC7-9719-A23027F54B68}"/>
          </ac:spMkLst>
        </pc:spChg>
        <pc:picChg chg="mod">
          <ac:chgData name="Kenneth Wood" userId="7409eb141d407a94" providerId="LiveId" clId="{76B60E5B-93AB-4E8A-A795-2C34360FA58A}" dt="2023-06-26T16:57:58.771" v="128" actId="1582"/>
          <ac:picMkLst>
            <pc:docMk/>
            <pc:sldMk cId="2481743121" sldId="1024"/>
            <ac:picMk id="6" creationId="{AC069263-726F-06E4-2513-90E63BDDD7E5}"/>
          </ac:picMkLst>
        </pc:picChg>
      </pc:sldChg>
      <pc:sldChg chg="modAnim">
        <pc:chgData name="Kenneth Wood" userId="7409eb141d407a94" providerId="LiveId" clId="{76B60E5B-93AB-4E8A-A795-2C34360FA58A}" dt="2023-06-27T21:17:39.779" v="941"/>
        <pc:sldMkLst>
          <pc:docMk/>
          <pc:sldMk cId="3960356754" sldId="1029"/>
        </pc:sldMkLst>
      </pc:sldChg>
      <pc:sldChg chg="addSp delSp modSp mod ord">
        <pc:chgData name="Kenneth Wood" userId="7409eb141d407a94" providerId="LiveId" clId="{76B60E5B-93AB-4E8A-A795-2C34360FA58A}" dt="2023-07-05T03:43:49.932" v="1572"/>
        <pc:sldMkLst>
          <pc:docMk/>
          <pc:sldMk cId="803170474" sldId="1031"/>
        </pc:sldMkLst>
        <pc:spChg chg="add mod">
          <ac:chgData name="Kenneth Wood" userId="7409eb141d407a94" providerId="LiveId" clId="{76B60E5B-93AB-4E8A-A795-2C34360FA58A}" dt="2023-07-05T02:55:41.584" v="1499" actId="478"/>
          <ac:spMkLst>
            <pc:docMk/>
            <pc:sldMk cId="803170474" sldId="1031"/>
            <ac:spMk id="7" creationId="{C16D0ECA-E05E-06AA-F4F7-0C136C7DE91F}"/>
          </ac:spMkLst>
        </pc:spChg>
        <pc:picChg chg="del">
          <ac:chgData name="Kenneth Wood" userId="7409eb141d407a94" providerId="LiveId" clId="{76B60E5B-93AB-4E8A-A795-2C34360FA58A}" dt="2023-07-05T02:55:41.584" v="1499" actId="478"/>
          <ac:picMkLst>
            <pc:docMk/>
            <pc:sldMk cId="803170474" sldId="1031"/>
            <ac:picMk id="6" creationId="{6B932C45-F59D-1434-7075-74EE8E3C4729}"/>
          </ac:picMkLst>
        </pc:picChg>
        <pc:picChg chg="add mod">
          <ac:chgData name="Kenneth Wood" userId="7409eb141d407a94" providerId="LiveId" clId="{76B60E5B-93AB-4E8A-A795-2C34360FA58A}" dt="2023-07-05T02:56:07.855" v="1503" actId="1076"/>
          <ac:picMkLst>
            <pc:docMk/>
            <pc:sldMk cId="803170474" sldId="1031"/>
            <ac:picMk id="8" creationId="{C796173F-8E99-1D00-97A0-F86C3A94AE6A}"/>
          </ac:picMkLst>
        </pc:picChg>
      </pc:sldChg>
      <pc:sldChg chg="modSp mod">
        <pc:chgData name="Kenneth Wood" userId="7409eb141d407a94" providerId="LiveId" clId="{76B60E5B-93AB-4E8A-A795-2C34360FA58A}" dt="2023-07-05T02:58:27.045" v="1504" actId="113"/>
        <pc:sldMkLst>
          <pc:docMk/>
          <pc:sldMk cId="4220435978" sldId="1033"/>
        </pc:sldMkLst>
        <pc:spChg chg="mod">
          <ac:chgData name="Kenneth Wood" userId="7409eb141d407a94" providerId="LiveId" clId="{76B60E5B-93AB-4E8A-A795-2C34360FA58A}" dt="2023-07-05T02:58:27.045" v="1504" actId="113"/>
          <ac:spMkLst>
            <pc:docMk/>
            <pc:sldMk cId="4220435978" sldId="1033"/>
            <ac:spMk id="3" creationId="{00000000-0000-0000-0000-000000000000}"/>
          </ac:spMkLst>
        </pc:spChg>
      </pc:sldChg>
      <pc:sldChg chg="ord">
        <pc:chgData name="Kenneth Wood" userId="7409eb141d407a94" providerId="LiveId" clId="{76B60E5B-93AB-4E8A-A795-2C34360FA58A}" dt="2023-06-29T22:42:19.776" v="1386"/>
        <pc:sldMkLst>
          <pc:docMk/>
          <pc:sldMk cId="1040091458" sldId="1037"/>
        </pc:sldMkLst>
      </pc:sldChg>
      <pc:sldChg chg="ord">
        <pc:chgData name="Kenneth Wood" userId="7409eb141d407a94" providerId="LiveId" clId="{76B60E5B-93AB-4E8A-A795-2C34360FA58A}" dt="2023-06-29T22:42:19.776" v="1386"/>
        <pc:sldMkLst>
          <pc:docMk/>
          <pc:sldMk cId="1662162789" sldId="1038"/>
        </pc:sldMkLst>
      </pc:sldChg>
      <pc:sldChg chg="del">
        <pc:chgData name="Kenneth Wood" userId="7409eb141d407a94" providerId="LiveId" clId="{76B60E5B-93AB-4E8A-A795-2C34360FA58A}" dt="2023-06-29T22:42:44.160" v="1387" actId="47"/>
        <pc:sldMkLst>
          <pc:docMk/>
          <pc:sldMk cId="555640220" sldId="1039"/>
        </pc:sldMkLst>
      </pc:sldChg>
      <pc:sldChg chg="modSp add del">
        <pc:chgData name="Kenneth Wood" userId="7409eb141d407a94" providerId="LiveId" clId="{76B60E5B-93AB-4E8A-A795-2C34360FA58A}" dt="2023-07-07T03:01:59.074" v="4310" actId="47"/>
        <pc:sldMkLst>
          <pc:docMk/>
          <pc:sldMk cId="2817510751" sldId="1040"/>
        </pc:sldMkLst>
        <pc:spChg chg="mod">
          <ac:chgData name="Kenneth Wood" userId="7409eb141d407a94" providerId="LiveId" clId="{76B60E5B-93AB-4E8A-A795-2C34360FA58A}" dt="2023-06-29T22:52:40.660" v="1399" actId="20577"/>
          <ac:spMkLst>
            <pc:docMk/>
            <pc:sldMk cId="2817510751" sldId="1040"/>
            <ac:spMk id="2" creationId="{D0E5F578-E393-4526-AC5C-6FC16D0059A3}"/>
          </ac:spMkLst>
        </pc:spChg>
      </pc:sldChg>
      <pc:sldChg chg="modAnim">
        <pc:chgData name="Kenneth Wood" userId="7409eb141d407a94" providerId="LiveId" clId="{76B60E5B-93AB-4E8A-A795-2C34360FA58A}" dt="2023-07-07T03:13:28.596" v="4316"/>
        <pc:sldMkLst>
          <pc:docMk/>
          <pc:sldMk cId="2327081104" sldId="1041"/>
        </pc:sldMkLst>
      </pc:sldChg>
      <pc:sldChg chg="ord">
        <pc:chgData name="Kenneth Wood" userId="7409eb141d407a94" providerId="LiveId" clId="{76B60E5B-93AB-4E8A-A795-2C34360FA58A}" dt="2023-06-30T00:12:39.820" v="1401"/>
        <pc:sldMkLst>
          <pc:docMk/>
          <pc:sldMk cId="2941537704" sldId="1044"/>
        </pc:sldMkLst>
      </pc:sldChg>
      <pc:sldChg chg="modSp mod">
        <pc:chgData name="Kenneth Wood" userId="7409eb141d407a94" providerId="LiveId" clId="{76B60E5B-93AB-4E8A-A795-2C34360FA58A}" dt="2023-07-07T04:08:01.711" v="4396" actId="115"/>
        <pc:sldMkLst>
          <pc:docMk/>
          <pc:sldMk cId="3404742810" sldId="1047"/>
        </pc:sldMkLst>
        <pc:spChg chg="mod">
          <ac:chgData name="Kenneth Wood" userId="7409eb141d407a94" providerId="LiveId" clId="{76B60E5B-93AB-4E8A-A795-2C34360FA58A}" dt="2023-07-07T04:08:01.711" v="4396" actId="115"/>
          <ac:spMkLst>
            <pc:docMk/>
            <pc:sldMk cId="3404742810" sldId="1047"/>
            <ac:spMk id="3" creationId="{E5BB0C3D-295D-EF9B-8888-E6EF5B849652}"/>
          </ac:spMkLst>
        </pc:spChg>
      </pc:sldChg>
      <pc:sldChg chg="addSp modSp mod">
        <pc:chgData name="Kenneth Wood" userId="7409eb141d407a94" providerId="LiveId" clId="{76B60E5B-93AB-4E8A-A795-2C34360FA58A}" dt="2023-07-07T03:24:12.705" v="4325" actId="1076"/>
        <pc:sldMkLst>
          <pc:docMk/>
          <pc:sldMk cId="1892631648" sldId="1048"/>
        </pc:sldMkLst>
        <pc:spChg chg="add mod">
          <ac:chgData name="Kenneth Wood" userId="7409eb141d407a94" providerId="LiveId" clId="{76B60E5B-93AB-4E8A-A795-2C34360FA58A}" dt="2023-07-07T03:24:12.705" v="4325" actId="1076"/>
          <ac:spMkLst>
            <pc:docMk/>
            <pc:sldMk cId="1892631648" sldId="1048"/>
            <ac:spMk id="4" creationId="{FF8C05AC-41BB-8CB6-0B79-1814B847309D}"/>
          </ac:spMkLst>
        </pc:spChg>
      </pc:sldChg>
      <pc:sldChg chg="addSp new">
        <pc:chgData name="Kenneth Wood" userId="7409eb141d407a94" providerId="LiveId" clId="{76B60E5B-93AB-4E8A-A795-2C34360FA58A}" dt="2023-06-26T22:08:05.168" v="155"/>
        <pc:sldMkLst>
          <pc:docMk/>
          <pc:sldMk cId="2753366735" sldId="1049"/>
        </pc:sldMkLst>
        <pc:picChg chg="add">
          <ac:chgData name="Kenneth Wood" userId="7409eb141d407a94" providerId="LiveId" clId="{76B60E5B-93AB-4E8A-A795-2C34360FA58A}" dt="2023-06-26T22:08:05.168" v="155"/>
          <ac:picMkLst>
            <pc:docMk/>
            <pc:sldMk cId="2753366735" sldId="1049"/>
            <ac:picMk id="4" creationId="{D417BA77-8338-399B-97C9-A37F5C203036}"/>
          </ac:picMkLst>
        </pc:picChg>
      </pc:sldChg>
      <pc:sldChg chg="addSp modSp new mod ord modAnim">
        <pc:chgData name="Kenneth Wood" userId="7409eb141d407a94" providerId="LiveId" clId="{76B60E5B-93AB-4E8A-A795-2C34360FA58A}" dt="2023-06-26T22:51:31.788" v="178"/>
        <pc:sldMkLst>
          <pc:docMk/>
          <pc:sldMk cId="3649391999" sldId="1050"/>
        </pc:sldMkLst>
        <pc:picChg chg="add mod">
          <ac:chgData name="Kenneth Wood" userId="7409eb141d407a94" providerId="LiveId" clId="{76B60E5B-93AB-4E8A-A795-2C34360FA58A}" dt="2023-06-26T22:41:26.782" v="159" actId="1076"/>
          <ac:picMkLst>
            <pc:docMk/>
            <pc:sldMk cId="3649391999" sldId="1050"/>
            <ac:picMk id="4" creationId="{3E6C9C72-C413-70D9-316E-DF1FF793722F}"/>
          </ac:picMkLst>
        </pc:picChg>
        <pc:picChg chg="add mod">
          <ac:chgData name="Kenneth Wood" userId="7409eb141d407a94" providerId="LiveId" clId="{76B60E5B-93AB-4E8A-A795-2C34360FA58A}" dt="2023-06-26T22:46:02.099" v="171" actId="1076"/>
          <ac:picMkLst>
            <pc:docMk/>
            <pc:sldMk cId="3649391999" sldId="1050"/>
            <ac:picMk id="5" creationId="{7BC672AC-1989-4DE5-1215-08D08DD660C0}"/>
          </ac:picMkLst>
        </pc:picChg>
        <pc:picChg chg="add mod">
          <ac:chgData name="Kenneth Wood" userId="7409eb141d407a94" providerId="LiveId" clId="{76B60E5B-93AB-4E8A-A795-2C34360FA58A}" dt="2023-06-26T22:46:31.216" v="173" actId="1076"/>
          <ac:picMkLst>
            <pc:docMk/>
            <pc:sldMk cId="3649391999" sldId="1050"/>
            <ac:picMk id="6" creationId="{FC03DA43-6BC7-184B-79E7-9CE22C01F0C5}"/>
          </ac:picMkLst>
        </pc:picChg>
      </pc:sldChg>
      <pc:sldChg chg="addSp modSp new mod">
        <pc:chgData name="Kenneth Wood" userId="7409eb141d407a94" providerId="LiveId" clId="{76B60E5B-93AB-4E8A-A795-2C34360FA58A}" dt="2023-06-26T23:20:07.990" v="224" actId="14100"/>
        <pc:sldMkLst>
          <pc:docMk/>
          <pc:sldMk cId="2329728514" sldId="1051"/>
        </pc:sldMkLst>
        <pc:spChg chg="mod">
          <ac:chgData name="Kenneth Wood" userId="7409eb141d407a94" providerId="LiveId" clId="{76B60E5B-93AB-4E8A-A795-2C34360FA58A}" dt="2023-06-26T23:20:07.990" v="224" actId="14100"/>
          <ac:spMkLst>
            <pc:docMk/>
            <pc:sldMk cId="2329728514" sldId="1051"/>
            <ac:spMk id="2" creationId="{E362864D-80FB-54E9-4F4C-9B2A70FC42FF}"/>
          </ac:spMkLst>
        </pc:spChg>
        <pc:spChg chg="mod">
          <ac:chgData name="Kenneth Wood" userId="7409eb141d407a94" providerId="LiveId" clId="{76B60E5B-93AB-4E8A-A795-2C34360FA58A}" dt="2023-06-26T23:16:18.623" v="223" actId="1076"/>
          <ac:spMkLst>
            <pc:docMk/>
            <pc:sldMk cId="2329728514" sldId="1051"/>
            <ac:spMk id="3" creationId="{42DE311E-F5DA-909D-921E-1D9A3FE86B09}"/>
          </ac:spMkLst>
        </pc:spChg>
        <pc:picChg chg="add mod">
          <ac:chgData name="Kenneth Wood" userId="7409eb141d407a94" providerId="LiveId" clId="{76B60E5B-93AB-4E8A-A795-2C34360FA58A}" dt="2023-06-26T23:16:02.878" v="222" actId="1076"/>
          <ac:picMkLst>
            <pc:docMk/>
            <pc:sldMk cId="2329728514" sldId="1051"/>
            <ac:picMk id="6" creationId="{BF01E87D-3279-710A-8977-AF9501A28E0D}"/>
          </ac:picMkLst>
        </pc:picChg>
      </pc:sldChg>
      <pc:sldChg chg="addSp modSp new mod modAnim">
        <pc:chgData name="Kenneth Wood" userId="7409eb141d407a94" providerId="LiveId" clId="{76B60E5B-93AB-4E8A-A795-2C34360FA58A}" dt="2023-07-03T14:55:45.445" v="1488"/>
        <pc:sldMkLst>
          <pc:docMk/>
          <pc:sldMk cId="1945528394" sldId="1052"/>
        </pc:sldMkLst>
        <pc:spChg chg="mod">
          <ac:chgData name="Kenneth Wood" userId="7409eb141d407a94" providerId="LiveId" clId="{76B60E5B-93AB-4E8A-A795-2C34360FA58A}" dt="2023-06-27T16:28:01.218" v="598" actId="14100"/>
          <ac:spMkLst>
            <pc:docMk/>
            <pc:sldMk cId="1945528394" sldId="1052"/>
            <ac:spMk id="2" creationId="{977BE252-BC5D-A0E9-0106-4A595A30E660}"/>
          </ac:spMkLst>
        </pc:spChg>
        <pc:spChg chg="mod">
          <ac:chgData name="Kenneth Wood" userId="7409eb141d407a94" providerId="LiveId" clId="{76B60E5B-93AB-4E8A-A795-2C34360FA58A}" dt="2023-06-27T16:33:41.831" v="606" actId="1076"/>
          <ac:spMkLst>
            <pc:docMk/>
            <pc:sldMk cId="1945528394" sldId="1052"/>
            <ac:spMk id="3" creationId="{7B349BDF-2395-4BBD-DED4-366285EBF202}"/>
          </ac:spMkLst>
        </pc:spChg>
        <pc:picChg chg="add mod">
          <ac:chgData name="Kenneth Wood" userId="7409eb141d407a94" providerId="LiveId" clId="{76B60E5B-93AB-4E8A-A795-2C34360FA58A}" dt="2023-06-27T16:33:32.571" v="605" actId="1076"/>
          <ac:picMkLst>
            <pc:docMk/>
            <pc:sldMk cId="1945528394" sldId="1052"/>
            <ac:picMk id="6" creationId="{4C27FDED-3D06-4991-55D1-E4AE537801AA}"/>
          </ac:picMkLst>
        </pc:picChg>
      </pc:sldChg>
      <pc:sldChg chg="addSp delSp modSp new mod">
        <pc:chgData name="Kenneth Wood" userId="7409eb141d407a94" providerId="LiveId" clId="{76B60E5B-93AB-4E8A-A795-2C34360FA58A}" dt="2023-06-27T19:40:42.360" v="676" actId="20577"/>
        <pc:sldMkLst>
          <pc:docMk/>
          <pc:sldMk cId="2976476062" sldId="1053"/>
        </pc:sldMkLst>
        <pc:spChg chg="mod">
          <ac:chgData name="Kenneth Wood" userId="7409eb141d407a94" providerId="LiveId" clId="{76B60E5B-93AB-4E8A-A795-2C34360FA58A}" dt="2023-06-27T19:40:42.360" v="676" actId="20577"/>
          <ac:spMkLst>
            <pc:docMk/>
            <pc:sldMk cId="2976476062" sldId="1053"/>
            <ac:spMk id="2" creationId="{57B1E2DA-B40D-D582-BE1C-D27B54164534}"/>
          </ac:spMkLst>
        </pc:spChg>
        <pc:spChg chg="del">
          <ac:chgData name="Kenneth Wood" userId="7409eb141d407a94" providerId="LiveId" clId="{76B60E5B-93AB-4E8A-A795-2C34360FA58A}" dt="2023-06-27T19:39:26.843" v="668"/>
          <ac:spMkLst>
            <pc:docMk/>
            <pc:sldMk cId="2976476062" sldId="1053"/>
            <ac:spMk id="3" creationId="{72BD3A03-91B7-662B-FECC-9C3B455D4FC5}"/>
          </ac:spMkLst>
        </pc:spChg>
        <pc:picChg chg="add mod">
          <ac:chgData name="Kenneth Wood" userId="7409eb141d407a94" providerId="LiveId" clId="{76B60E5B-93AB-4E8A-A795-2C34360FA58A}" dt="2023-06-27T19:39:44.939" v="671" actId="1076"/>
          <ac:picMkLst>
            <pc:docMk/>
            <pc:sldMk cId="2976476062" sldId="1053"/>
            <ac:picMk id="6" creationId="{ECE27930-2220-451B-AA81-1B6114CD31A8}"/>
          </ac:picMkLst>
        </pc:picChg>
      </pc:sldChg>
      <pc:sldChg chg="addSp modSp new mod modAnim">
        <pc:chgData name="Kenneth Wood" userId="7409eb141d407a94" providerId="LiveId" clId="{76B60E5B-93AB-4E8A-A795-2C34360FA58A}" dt="2023-06-28T02:15:04.923" v="989"/>
        <pc:sldMkLst>
          <pc:docMk/>
          <pc:sldMk cId="3034318679" sldId="1054"/>
        </pc:sldMkLst>
        <pc:spChg chg="mod">
          <ac:chgData name="Kenneth Wood" userId="7409eb141d407a94" providerId="LiveId" clId="{76B60E5B-93AB-4E8A-A795-2C34360FA58A}" dt="2023-06-27T21:01:32.382" v="776" actId="113"/>
          <ac:spMkLst>
            <pc:docMk/>
            <pc:sldMk cId="3034318679" sldId="1054"/>
            <ac:spMk id="2" creationId="{4348B328-9E16-8520-FE83-1752B6E4A50B}"/>
          </ac:spMkLst>
        </pc:spChg>
        <pc:spChg chg="mod">
          <ac:chgData name="Kenneth Wood" userId="7409eb141d407a94" providerId="LiveId" clId="{76B60E5B-93AB-4E8A-A795-2C34360FA58A}" dt="2023-06-27T21:09:56.063" v="938" actId="1076"/>
          <ac:spMkLst>
            <pc:docMk/>
            <pc:sldMk cId="3034318679" sldId="1054"/>
            <ac:spMk id="3" creationId="{C8053354-88B8-5B6A-7A41-E53DDDDC5AFF}"/>
          </ac:spMkLst>
        </pc:spChg>
        <pc:picChg chg="add mod">
          <ac:chgData name="Kenneth Wood" userId="7409eb141d407a94" providerId="LiveId" clId="{76B60E5B-93AB-4E8A-A795-2C34360FA58A}" dt="2023-06-27T21:09:45.312" v="937" actId="1076"/>
          <ac:picMkLst>
            <pc:docMk/>
            <pc:sldMk cId="3034318679" sldId="1054"/>
            <ac:picMk id="6" creationId="{A65B0A2C-26C4-3129-3C01-9B12CCB65AC3}"/>
          </ac:picMkLst>
        </pc:picChg>
      </pc:sldChg>
      <pc:sldChg chg="new del">
        <pc:chgData name="Kenneth Wood" userId="7409eb141d407a94" providerId="LiveId" clId="{76B60E5B-93AB-4E8A-A795-2C34360FA58A}" dt="2023-06-27T21:46:43.818" v="943" actId="47"/>
        <pc:sldMkLst>
          <pc:docMk/>
          <pc:sldMk cId="2933880196" sldId="1055"/>
        </pc:sldMkLst>
      </pc:sldChg>
      <pc:sldChg chg="addSp delSp modSp new mod">
        <pc:chgData name="Kenneth Wood" userId="7409eb141d407a94" providerId="LiveId" clId="{76B60E5B-93AB-4E8A-A795-2C34360FA58A}" dt="2023-06-29T16:41:04.773" v="1315" actId="14100"/>
        <pc:sldMkLst>
          <pc:docMk/>
          <pc:sldMk cId="3921624018" sldId="1055"/>
        </pc:sldMkLst>
        <pc:spChg chg="mod">
          <ac:chgData name="Kenneth Wood" userId="7409eb141d407a94" providerId="LiveId" clId="{76B60E5B-93AB-4E8A-A795-2C34360FA58A}" dt="2023-06-29T16:40:44.927" v="1312" actId="113"/>
          <ac:spMkLst>
            <pc:docMk/>
            <pc:sldMk cId="3921624018" sldId="1055"/>
            <ac:spMk id="2" creationId="{3AB54545-7BA9-E05C-11FD-7568A0F4324C}"/>
          </ac:spMkLst>
        </pc:spChg>
        <pc:spChg chg="del">
          <ac:chgData name="Kenneth Wood" userId="7409eb141d407a94" providerId="LiveId" clId="{76B60E5B-93AB-4E8A-A795-2C34360FA58A}" dt="2023-06-29T16:40:51.378" v="1313"/>
          <ac:spMkLst>
            <pc:docMk/>
            <pc:sldMk cId="3921624018" sldId="1055"/>
            <ac:spMk id="3" creationId="{6D561722-AF1F-FE48-48EC-860CD6F7EBBE}"/>
          </ac:spMkLst>
        </pc:spChg>
        <pc:picChg chg="add mod">
          <ac:chgData name="Kenneth Wood" userId="7409eb141d407a94" providerId="LiveId" clId="{76B60E5B-93AB-4E8A-A795-2C34360FA58A}" dt="2023-06-29T16:41:04.773" v="1315" actId="14100"/>
          <ac:picMkLst>
            <pc:docMk/>
            <pc:sldMk cId="3921624018" sldId="1055"/>
            <ac:picMk id="6" creationId="{31270163-0546-9DA0-A0EF-7FC496FFBFD2}"/>
          </ac:picMkLst>
        </pc:picChg>
      </pc:sldChg>
      <pc:sldChg chg="modSp new mod modAnim">
        <pc:chgData name="Kenneth Wood" userId="7409eb141d407a94" providerId="LiveId" clId="{76B60E5B-93AB-4E8A-A795-2C34360FA58A}" dt="2023-06-30T01:38:01.873" v="1436"/>
        <pc:sldMkLst>
          <pc:docMk/>
          <pc:sldMk cId="781901131" sldId="1056"/>
        </pc:sldMkLst>
        <pc:spChg chg="mod">
          <ac:chgData name="Kenneth Wood" userId="7409eb141d407a94" providerId="LiveId" clId="{76B60E5B-93AB-4E8A-A795-2C34360FA58A}" dt="2023-06-30T01:35:17.030" v="1420" actId="113"/>
          <ac:spMkLst>
            <pc:docMk/>
            <pc:sldMk cId="781901131" sldId="1056"/>
            <ac:spMk id="2" creationId="{C84404B5-8419-A61D-45A7-41DB3EED8E41}"/>
          </ac:spMkLst>
        </pc:spChg>
        <pc:spChg chg="mod">
          <ac:chgData name="Kenneth Wood" userId="7409eb141d407a94" providerId="LiveId" clId="{76B60E5B-93AB-4E8A-A795-2C34360FA58A}" dt="2023-06-30T01:37:53.721" v="1435" actId="27636"/>
          <ac:spMkLst>
            <pc:docMk/>
            <pc:sldMk cId="781901131" sldId="1056"/>
            <ac:spMk id="3" creationId="{9723FA47-CFE8-C7B4-C587-F95E29A87D6F}"/>
          </ac:spMkLst>
        </pc:spChg>
      </pc:sldChg>
      <pc:sldChg chg="new del">
        <pc:chgData name="Kenneth Wood" userId="7409eb141d407a94" providerId="LiveId" clId="{76B60E5B-93AB-4E8A-A795-2C34360FA58A}" dt="2023-07-06T15:07:53.344" v="1600" actId="680"/>
        <pc:sldMkLst>
          <pc:docMk/>
          <pc:sldMk cId="2552203420" sldId="1057"/>
        </pc:sldMkLst>
      </pc:sldChg>
      <pc:sldChg chg="add del ord modNotesTx">
        <pc:chgData name="Kenneth Wood" userId="7409eb141d407a94" providerId="LiveId" clId="{76B60E5B-93AB-4E8A-A795-2C34360FA58A}" dt="2023-07-07T02:42:26.529" v="3922" actId="2696"/>
        <pc:sldMkLst>
          <pc:docMk/>
          <pc:sldMk cId="2999814713" sldId="1057"/>
        </pc:sldMkLst>
      </pc:sldChg>
      <pc:sldChg chg="new del">
        <pc:chgData name="Kenneth Wood" userId="7409eb141d407a94" providerId="LiveId" clId="{76B60E5B-93AB-4E8A-A795-2C34360FA58A}" dt="2023-07-06T15:07:41.658" v="1598" actId="47"/>
        <pc:sldMkLst>
          <pc:docMk/>
          <pc:sldMk cId="3201086961" sldId="1057"/>
        </pc:sldMkLst>
      </pc:sldChg>
      <pc:sldChg chg="modSp new mod modAnim modNotesTx">
        <pc:chgData name="Kenneth Wood" userId="7409eb141d407a94" providerId="LiveId" clId="{76B60E5B-93AB-4E8A-A795-2C34360FA58A}" dt="2023-07-07T02:43:53.623" v="3926"/>
        <pc:sldMkLst>
          <pc:docMk/>
          <pc:sldMk cId="1130612646" sldId="1058"/>
        </pc:sldMkLst>
        <pc:spChg chg="mod">
          <ac:chgData name="Kenneth Wood" userId="7409eb141d407a94" providerId="LiveId" clId="{76B60E5B-93AB-4E8A-A795-2C34360FA58A}" dt="2023-07-06T22:01:18.293" v="2669" actId="207"/>
          <ac:spMkLst>
            <pc:docMk/>
            <pc:sldMk cId="1130612646" sldId="1058"/>
            <ac:spMk id="2" creationId="{1B60ACCF-B429-48E6-F2DF-C4447152C11E}"/>
          </ac:spMkLst>
        </pc:spChg>
        <pc:spChg chg="mod">
          <ac:chgData name="Kenneth Wood" userId="7409eb141d407a94" providerId="LiveId" clId="{76B60E5B-93AB-4E8A-A795-2C34360FA58A}" dt="2023-07-06T22:24:05.749" v="3677" actId="14100"/>
          <ac:spMkLst>
            <pc:docMk/>
            <pc:sldMk cId="1130612646" sldId="1058"/>
            <ac:spMk id="3" creationId="{1DF221EB-4C52-C25F-A5D3-9885B5721B2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23BC93B-7D50-994C-B09D-5952F7456C8E}" type="datetimeFigureOut">
              <a:rPr lang="en-GB" smtClean="0"/>
              <a:pPr/>
              <a:t>06/07/2023</a:t>
            </a:fld>
            <a:endParaRPr lang="en-GB"/>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D4A04B58-0CBA-BD42-AA51-CF3BC98F537C}" type="slidenum">
              <a:rPr lang="en-GB" smtClean="0"/>
              <a:pPr/>
              <a:t>‹#›</a:t>
            </a:fld>
            <a:endParaRPr lang="en-GB"/>
          </a:p>
        </p:txBody>
      </p:sp>
    </p:spTree>
    <p:extLst>
      <p:ext uri="{BB962C8B-B14F-4D97-AF65-F5344CB8AC3E}">
        <p14:creationId xmlns:p14="http://schemas.microsoft.com/office/powerpoint/2010/main" val="2201905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401CB14-5805-4248-8995-6086CF13B88A}" type="datetimeFigureOut">
              <a:rPr lang="en-US" smtClean="0"/>
              <a:pPr/>
              <a:t>7/6/2023</a:t>
            </a:fld>
            <a:endParaRPr lang="en-NZ"/>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58B8C150-9B9D-455D-97A0-523CA512FC9C}" type="slidenum">
              <a:rPr lang="en-NZ" smtClean="0"/>
              <a:pPr/>
              <a:t>‹#›</a:t>
            </a:fld>
            <a:endParaRPr lang="en-NZ"/>
          </a:p>
        </p:txBody>
      </p:sp>
    </p:spTree>
    <p:extLst>
      <p:ext uri="{BB962C8B-B14F-4D97-AF65-F5344CB8AC3E}">
        <p14:creationId xmlns:p14="http://schemas.microsoft.com/office/powerpoint/2010/main" val="967655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1</a:t>
            </a:fld>
            <a:endParaRPr lang="en-NZ"/>
          </a:p>
        </p:txBody>
      </p:sp>
    </p:spTree>
    <p:extLst>
      <p:ext uri="{BB962C8B-B14F-4D97-AF65-F5344CB8AC3E}">
        <p14:creationId xmlns:p14="http://schemas.microsoft.com/office/powerpoint/2010/main" val="44580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44</a:t>
            </a:fld>
            <a:endParaRPr lang="en-NZ"/>
          </a:p>
        </p:txBody>
      </p:sp>
    </p:spTree>
    <p:extLst>
      <p:ext uri="{BB962C8B-B14F-4D97-AF65-F5344CB8AC3E}">
        <p14:creationId xmlns:p14="http://schemas.microsoft.com/office/powerpoint/2010/main" val="31720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46</a:t>
            </a:fld>
            <a:endParaRPr lang="en-NZ"/>
          </a:p>
        </p:txBody>
      </p:sp>
    </p:spTree>
    <p:extLst>
      <p:ext uri="{BB962C8B-B14F-4D97-AF65-F5344CB8AC3E}">
        <p14:creationId xmlns:p14="http://schemas.microsoft.com/office/powerpoint/2010/main" val="744580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47</a:t>
            </a:fld>
            <a:endParaRPr lang="en-NZ"/>
          </a:p>
        </p:txBody>
      </p:sp>
    </p:spTree>
    <p:extLst>
      <p:ext uri="{BB962C8B-B14F-4D97-AF65-F5344CB8AC3E}">
        <p14:creationId xmlns:p14="http://schemas.microsoft.com/office/powerpoint/2010/main" val="1302095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49</a:t>
            </a:fld>
            <a:endParaRPr lang="en-NZ"/>
          </a:p>
        </p:txBody>
      </p:sp>
    </p:spTree>
    <p:extLst>
      <p:ext uri="{BB962C8B-B14F-4D97-AF65-F5344CB8AC3E}">
        <p14:creationId xmlns:p14="http://schemas.microsoft.com/office/powerpoint/2010/main" val="1131181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50</a:t>
            </a:fld>
            <a:endParaRPr lang="en-NZ"/>
          </a:p>
        </p:txBody>
      </p:sp>
    </p:spTree>
    <p:extLst>
      <p:ext uri="{BB962C8B-B14F-4D97-AF65-F5344CB8AC3E}">
        <p14:creationId xmlns:p14="http://schemas.microsoft.com/office/powerpoint/2010/main" val="1587107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52</a:t>
            </a:fld>
            <a:endParaRPr lang="en-NZ"/>
          </a:p>
        </p:txBody>
      </p:sp>
    </p:spTree>
    <p:extLst>
      <p:ext uri="{BB962C8B-B14F-4D97-AF65-F5344CB8AC3E}">
        <p14:creationId xmlns:p14="http://schemas.microsoft.com/office/powerpoint/2010/main" val="879103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3795" name="Notes Placeholder 2"/>
          <p:cNvSpPr>
            <a:spLocks noGrp="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NZ"/>
          </a:p>
        </p:txBody>
      </p:sp>
      <p:sp>
        <p:nvSpPr>
          <p:cNvPr id="33796"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prstTxWarp prst="textNoShape">
              <a:avLst/>
            </a:prstTxWarp>
          </a:bodyPr>
          <a:lstStyle/>
          <a:p>
            <a:pPr algn="r"/>
            <a:fld id="{D16F2583-B71E-1D4B-91EA-CB42241C1354}" type="slidenum">
              <a:rPr lang="en-NZ" sz="1200">
                <a:latin typeface="Calibri" charset="0"/>
              </a:rPr>
              <a:pPr algn="r"/>
              <a:t>53</a:t>
            </a:fld>
            <a:endParaRPr lang="en-NZ" sz="1200">
              <a:latin typeface="Calibri" charset="0"/>
            </a:endParaRPr>
          </a:p>
        </p:txBody>
      </p:sp>
    </p:spTree>
    <p:extLst>
      <p:ext uri="{BB962C8B-B14F-4D97-AF65-F5344CB8AC3E}">
        <p14:creationId xmlns:p14="http://schemas.microsoft.com/office/powerpoint/2010/main" val="74921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54</a:t>
            </a:fld>
            <a:endParaRPr lang="en-NZ"/>
          </a:p>
        </p:txBody>
      </p:sp>
    </p:spTree>
    <p:extLst>
      <p:ext uri="{BB962C8B-B14F-4D97-AF65-F5344CB8AC3E}">
        <p14:creationId xmlns:p14="http://schemas.microsoft.com/office/powerpoint/2010/main" val="827103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56</a:t>
            </a:fld>
            <a:endParaRPr lang="en-NZ"/>
          </a:p>
        </p:txBody>
      </p:sp>
    </p:spTree>
    <p:extLst>
      <p:ext uri="{BB962C8B-B14F-4D97-AF65-F5344CB8AC3E}">
        <p14:creationId xmlns:p14="http://schemas.microsoft.com/office/powerpoint/2010/main" val="777446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58</a:t>
            </a:fld>
            <a:endParaRPr lang="en-NZ"/>
          </a:p>
        </p:txBody>
      </p:sp>
    </p:spTree>
    <p:extLst>
      <p:ext uri="{BB962C8B-B14F-4D97-AF65-F5344CB8AC3E}">
        <p14:creationId xmlns:p14="http://schemas.microsoft.com/office/powerpoint/2010/main" val="262786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1747" name="Rectangle 3"/>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71740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60</a:t>
            </a:fld>
            <a:endParaRPr lang="en-NZ"/>
          </a:p>
        </p:txBody>
      </p:sp>
    </p:spTree>
    <p:extLst>
      <p:ext uri="{BB962C8B-B14F-4D97-AF65-F5344CB8AC3E}">
        <p14:creationId xmlns:p14="http://schemas.microsoft.com/office/powerpoint/2010/main" val="1276721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Eve names her first child; she had hoped he would be that promised seed. Of course, Cain proves to be the ‘seed of the serpent’ and not the ‘seed of the woman’ as he murders his brother and receives his own curse (4:11-14). Then note v. 25 – another son is born that she names Seth; and </a:t>
            </a:r>
            <a:r>
              <a:rPr lang="en-US" i="1" dirty="0"/>
              <a:t>most interesting is fact that God hath </a:t>
            </a:r>
            <a:r>
              <a:rPr lang="en-US" i="1" u="sng" dirty="0"/>
              <a:t>appointed</a:t>
            </a:r>
            <a:r>
              <a:rPr lang="en-US" i="1" dirty="0"/>
              <a:t> me another seed instead of Abel. </a:t>
            </a:r>
            <a:r>
              <a:rPr lang="en-US" i="0" dirty="0"/>
              <a:t>Name “Seth” means “appointed”. And so,</a:t>
            </a:r>
            <a:r>
              <a:rPr lang="en-US" i="1" dirty="0"/>
              <a:t> </a:t>
            </a:r>
            <a:r>
              <a:rPr lang="en-US" i="0" dirty="0"/>
              <a:t>Eve named him Seth as she was still looking for that promised seed that was “appointed unto her” (Gen. 3:15). Seth would now become the beginning of that blue line that would continue on and one day would bring forth the promised seed “singular”. So, the blue line would continue through the descendants of Seth and those that would call upon the name of the. LORD. We are told of Enoch for example that he ‘walked with God’ (Gen. 5:22,24).</a:t>
            </a:r>
            <a:endParaRPr lang="en-US" i="1"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62</a:t>
            </a:fld>
            <a:endParaRPr lang="en-NZ"/>
          </a:p>
        </p:txBody>
      </p:sp>
    </p:spTree>
    <p:extLst>
      <p:ext uri="{BB962C8B-B14F-4D97-AF65-F5344CB8AC3E}">
        <p14:creationId xmlns:p14="http://schemas.microsoft.com/office/powerpoint/2010/main" val="1049844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Eve names her first child; she had hoped he would be that promised seed. Of course, Cain proves to be the ‘seed of the serpent’ and not the ‘seed of the woman’ as he murders his brother and receives his own curse (4:11-14). Then note v. 25 – another son is born that she names Seth; and </a:t>
            </a:r>
            <a:r>
              <a:rPr lang="en-US" i="1" dirty="0"/>
              <a:t>most interesting is fact that God hath </a:t>
            </a:r>
            <a:r>
              <a:rPr lang="en-US" i="1" u="sng" dirty="0"/>
              <a:t>appointed</a:t>
            </a:r>
            <a:r>
              <a:rPr lang="en-US" i="1" dirty="0"/>
              <a:t> me another seed instead of Abel. </a:t>
            </a:r>
            <a:r>
              <a:rPr lang="en-US" i="0" dirty="0"/>
              <a:t>Name “Seth” means “appointed”. And so,</a:t>
            </a:r>
            <a:r>
              <a:rPr lang="en-US" i="1" dirty="0"/>
              <a:t> </a:t>
            </a:r>
            <a:r>
              <a:rPr lang="en-US" i="0" dirty="0"/>
              <a:t>Eve named him Seth as she was still looking for that promised seed that was “appointed unto her” (Gen. 3:15). Seth would now become the beginning of that blue line that would continue on and one day would bring forth the promised seed “singular”. So, the blue line would continue through the descendants of Seth and those that would call upon the name of the. LORD. We are told of Enoch for example that he ‘walked with God’ (Gen. 5:22,24).</a:t>
            </a:r>
            <a:endParaRPr lang="en-US" i="1"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64</a:t>
            </a:fld>
            <a:endParaRPr lang="en-NZ"/>
          </a:p>
        </p:txBody>
      </p:sp>
    </p:spTree>
    <p:extLst>
      <p:ext uri="{BB962C8B-B14F-4D97-AF65-F5344CB8AC3E}">
        <p14:creationId xmlns:p14="http://schemas.microsoft.com/office/powerpoint/2010/main" val="2397831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 presentation time – 28-30+ mins.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70</a:t>
            </a:fld>
            <a:endParaRPr lang="en-NZ"/>
          </a:p>
        </p:txBody>
      </p:sp>
    </p:spTree>
    <p:extLst>
      <p:ext uri="{BB962C8B-B14F-4D97-AF65-F5344CB8AC3E}">
        <p14:creationId xmlns:p14="http://schemas.microsoft.com/office/powerpoint/2010/main" val="1917395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71</a:t>
            </a:fld>
            <a:endParaRPr lang="en-NZ"/>
          </a:p>
        </p:txBody>
      </p:sp>
    </p:spTree>
    <p:extLst>
      <p:ext uri="{BB962C8B-B14F-4D97-AF65-F5344CB8AC3E}">
        <p14:creationId xmlns:p14="http://schemas.microsoft.com/office/powerpoint/2010/main" val="464757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72</a:t>
            </a:fld>
            <a:endParaRPr lang="en-NZ"/>
          </a:p>
        </p:txBody>
      </p:sp>
    </p:spTree>
    <p:extLst>
      <p:ext uri="{BB962C8B-B14F-4D97-AF65-F5344CB8AC3E}">
        <p14:creationId xmlns:p14="http://schemas.microsoft.com/office/powerpoint/2010/main" val="455451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Eve names her first child; she had hoped he would be that promised seed. Of course, Cain proves to be the ‘seed of the serpent’ and not the ‘seed of the woman’ as he murders his brother and receives his own curse (4:11-14). Then note v. 25 – another son is born that she names Seth; and </a:t>
            </a:r>
            <a:r>
              <a:rPr lang="en-US" i="1" dirty="0"/>
              <a:t>most interesting is fact that God hath </a:t>
            </a:r>
            <a:r>
              <a:rPr lang="en-US" i="1" u="sng" dirty="0"/>
              <a:t>appointed</a:t>
            </a:r>
            <a:r>
              <a:rPr lang="en-US" i="1" dirty="0"/>
              <a:t> me another seed instead of Abel. </a:t>
            </a:r>
            <a:r>
              <a:rPr lang="en-US" i="0" dirty="0"/>
              <a:t>Name “Seth” means “appointed”. And so,</a:t>
            </a:r>
            <a:r>
              <a:rPr lang="en-US" i="1" dirty="0"/>
              <a:t> </a:t>
            </a:r>
            <a:r>
              <a:rPr lang="en-US" i="0" dirty="0"/>
              <a:t>Eve named him Seth as she was still looking for that promised seed that was “appointed unto her” (Gen. 3:15). Seth would now become the beginning of that blue line that would continue on and one day would bring forth the promised seed “singular”. So, the blue line would continue through the descendants of Seth and those that would call upon the name of the. LORD. We are told of Enoch for example that he ‘walked with God’ (Gen. 5:22,24).</a:t>
            </a:r>
            <a:endParaRPr lang="en-US" i="1"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73</a:t>
            </a:fld>
            <a:endParaRPr lang="en-NZ"/>
          </a:p>
        </p:txBody>
      </p:sp>
    </p:spTree>
    <p:extLst>
      <p:ext uri="{BB962C8B-B14F-4D97-AF65-F5344CB8AC3E}">
        <p14:creationId xmlns:p14="http://schemas.microsoft.com/office/powerpoint/2010/main" val="683290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 presentation time – 28-30+ mins.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74</a:t>
            </a:fld>
            <a:endParaRPr lang="en-NZ"/>
          </a:p>
        </p:txBody>
      </p:sp>
    </p:spTree>
    <p:extLst>
      <p:ext uri="{BB962C8B-B14F-4D97-AF65-F5344CB8AC3E}">
        <p14:creationId xmlns:p14="http://schemas.microsoft.com/office/powerpoint/2010/main" val="3705924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that is represented in Babylon, the great rival system that has opposed Yahweh and all those that believe in Him will eventually come to an end, a final and ultimate destruction. But the Israel of God will never end. The Apostle Paul speaks often of Spiritual Israel in his letters to the ecclesias, as he compares it to Israel of the flesh. We also have the very familiar words of Peter when he describes spiritual Israel in his first epistle. Spiritual Israel will continue to exist and certainly not suffer the same fate as Babylon the Great but will be eternally blessed.</a:t>
            </a:r>
          </a:p>
        </p:txBody>
      </p:sp>
      <p:sp>
        <p:nvSpPr>
          <p:cNvPr id="4" name="Slide Number Placeholder 3"/>
          <p:cNvSpPr>
            <a:spLocks noGrp="1"/>
          </p:cNvSpPr>
          <p:nvPr>
            <p:ph type="sldNum" sz="quarter" idx="10"/>
          </p:nvPr>
        </p:nvSpPr>
        <p:spPr/>
        <p:txBody>
          <a:bodyPr/>
          <a:lstStyle/>
          <a:p>
            <a:fld id="{58B8C150-9B9D-455D-97A0-523CA512FC9C}" type="slidenum">
              <a:rPr lang="en-NZ" smtClean="0"/>
              <a:pPr/>
              <a:t>78</a:t>
            </a:fld>
            <a:endParaRPr lang="en-NZ"/>
          </a:p>
        </p:txBody>
      </p:sp>
    </p:spTree>
    <p:extLst>
      <p:ext uri="{BB962C8B-B14F-4D97-AF65-F5344CB8AC3E}">
        <p14:creationId xmlns:p14="http://schemas.microsoft.com/office/powerpoint/2010/main" val="3695443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 Shem, Ham and Japheth when Ham saw the nakedness of Noah but did not cover his father; telling his brothers, they went in and laid a garment upon Noah. As a result, Noah blessed Shem and Japheth but cursed Canaan, the son of Ham. Noah’s blessing of his two sons here is very significant. Abraham, father of the Hebrews, descended from Shem. Shem had a special relationship with the Most High. Of the 3 sons, God is directly associated with him alone. Yet, Noah declared that God would enlarge Japheth and he would dwell in the tents of Shem. What is the significance of Japheth dwelling in tents? If there is a spiritual significance, it implies that the Gentiles as the descendants of Japheth would eventually be destined to occupy a position equivalent to Shem. We should look at other references to dwelling in tents to try and better understand its significance as it does appear to relate to our subject of the family of God.</a:t>
            </a:r>
          </a:p>
        </p:txBody>
      </p:sp>
      <p:sp>
        <p:nvSpPr>
          <p:cNvPr id="4" name="Slide Number Placeholder 3"/>
          <p:cNvSpPr>
            <a:spLocks noGrp="1"/>
          </p:cNvSpPr>
          <p:nvPr>
            <p:ph type="sldNum" sz="quarter" idx="10"/>
          </p:nvPr>
        </p:nvSpPr>
        <p:spPr/>
        <p:txBody>
          <a:bodyPr/>
          <a:lstStyle/>
          <a:p>
            <a:fld id="{58B8C150-9B9D-455D-97A0-523CA512FC9C}" type="slidenum">
              <a:rPr lang="en-NZ" smtClean="0"/>
              <a:pPr/>
              <a:t>80</a:t>
            </a:fld>
            <a:endParaRPr lang="en-NZ"/>
          </a:p>
        </p:txBody>
      </p:sp>
    </p:spTree>
    <p:extLst>
      <p:ext uri="{BB962C8B-B14F-4D97-AF65-F5344CB8AC3E}">
        <p14:creationId xmlns:p14="http://schemas.microsoft.com/office/powerpoint/2010/main" val="326737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8C150-9B9D-455D-97A0-523CA512FC9C}" type="slidenum">
              <a:rPr lang="en-NZ" smtClean="0"/>
              <a:pPr/>
              <a:t>13</a:t>
            </a:fld>
            <a:endParaRPr lang="en-NZ"/>
          </a:p>
        </p:txBody>
      </p:sp>
    </p:spTree>
    <p:extLst>
      <p:ext uri="{BB962C8B-B14F-4D97-AF65-F5344CB8AC3E}">
        <p14:creationId xmlns:p14="http://schemas.microsoft.com/office/powerpoint/2010/main" val="3492168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constant reference to dwelling in tents by Abraham and his descendants just incidental or is it a characteristic that is recorded by the Spirit to note something special about the patriarchs? Abraham chose a nomadic way of life as a tent-dweller as opposed to his nephew Lot who pitched his tent toward Sodom and soon moved into the city and acquired a house there. Abraham made a conscious decision to separate himself from the culture from which he came out of – Mesopotamia, the most advanced civilization of the ancient world. We also note a connection between pitching of tents and building of altars as an act of worship. This may be an indication of the spiritual significance of tent dwelling.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81</a:t>
            </a:fld>
            <a:endParaRPr lang="en-NZ"/>
          </a:p>
        </p:txBody>
      </p:sp>
    </p:spTree>
    <p:extLst>
      <p:ext uri="{BB962C8B-B14F-4D97-AF65-F5344CB8AC3E}">
        <p14:creationId xmlns:p14="http://schemas.microsoft.com/office/powerpoint/2010/main" val="3147082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Balaam overlooked the camp of Israel spread out in the valley below, he prophesied concerning the destiny of the nation. We find him praising the tents of Jacob and comparing them to the trees of the Lord’s planting. This prophecy most significantly connects the figure of the tents of Jacob with the multitude of the redeemed in whom the Most High will show forth His glory. Balaam foretold that one would come out of the seed of Jacob whose rule would extend over the Gentiles.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83</a:t>
            </a:fld>
            <a:endParaRPr lang="en-NZ"/>
          </a:p>
        </p:txBody>
      </p:sp>
    </p:spTree>
    <p:extLst>
      <p:ext uri="{BB962C8B-B14F-4D97-AF65-F5344CB8AC3E}">
        <p14:creationId xmlns:p14="http://schemas.microsoft.com/office/powerpoint/2010/main" val="105264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testimony explains the principle which compelled the patriarchs to live in tents and forsake the city-dwelling of the ancient world. Their tent-dwelling was a testimony to their faith in the promises. They would abide as sojourners, without putting down permanent roots, until the city of God’s building is established in the age of promise.</a:t>
            </a:r>
          </a:p>
        </p:txBody>
      </p:sp>
      <p:sp>
        <p:nvSpPr>
          <p:cNvPr id="4" name="Slide Number Placeholder 3"/>
          <p:cNvSpPr>
            <a:spLocks noGrp="1"/>
          </p:cNvSpPr>
          <p:nvPr>
            <p:ph type="sldNum" sz="quarter" idx="10"/>
          </p:nvPr>
        </p:nvSpPr>
        <p:spPr/>
        <p:txBody>
          <a:bodyPr/>
          <a:lstStyle/>
          <a:p>
            <a:fld id="{58B8C150-9B9D-455D-97A0-523CA512FC9C}" type="slidenum">
              <a:rPr lang="en-NZ" smtClean="0"/>
              <a:pPr/>
              <a:t>84</a:t>
            </a:fld>
            <a:endParaRPr lang="en-NZ"/>
          </a:p>
        </p:txBody>
      </p:sp>
    </p:spTree>
    <p:extLst>
      <p:ext uri="{BB962C8B-B14F-4D97-AF65-F5344CB8AC3E}">
        <p14:creationId xmlns:p14="http://schemas.microsoft.com/office/powerpoint/2010/main" val="748787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8C150-9B9D-455D-97A0-523CA512FC9C}" type="slidenum">
              <a:rPr lang="en-NZ" smtClean="0"/>
              <a:pPr/>
              <a:t>85</a:t>
            </a:fld>
            <a:endParaRPr lang="en-NZ"/>
          </a:p>
        </p:txBody>
      </p:sp>
    </p:spTree>
    <p:extLst>
      <p:ext uri="{BB962C8B-B14F-4D97-AF65-F5344CB8AC3E}">
        <p14:creationId xmlns:p14="http://schemas.microsoft.com/office/powerpoint/2010/main" val="1144927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Yesterday, we examined what seems to be an important characteristic of the members of Yahweh’s family – that of being tent dwellers. Abraham, Isaac and Jacob we know to be tent dwellers as well as the Rechabites as we read in Jeremiah 35. Then we began to address the expansion of Yahweh’s family beyond natural Israel with the inclusion of the Gentiles. </a:t>
            </a:r>
          </a:p>
          <a:p>
            <a:endParaRPr lang="en-US"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89</a:t>
            </a:fld>
            <a:endParaRPr lang="en-NZ"/>
          </a:p>
        </p:txBody>
      </p:sp>
    </p:spTree>
    <p:extLst>
      <p:ext uri="{BB962C8B-B14F-4D97-AF65-F5344CB8AC3E}">
        <p14:creationId xmlns:p14="http://schemas.microsoft.com/office/powerpoint/2010/main" val="4170992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looked closely at the very significant prophecy of Noah concerning his son Japheth – how he would dwell in the tents of Shem and not only that but he would be enlarged it says in Gen. 9:27. Bro. James pointed out another passage to me yesterday that not only speaks of the expansion of the tent but specifically mentions the Gentiles being involved in that expansion. Turn with me to Isaiah 54…</a:t>
            </a:r>
          </a:p>
          <a:p>
            <a:endParaRPr lang="en-US"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90</a:t>
            </a:fld>
            <a:endParaRPr lang="en-NZ"/>
          </a:p>
        </p:txBody>
      </p:sp>
    </p:spTree>
    <p:extLst>
      <p:ext uri="{BB962C8B-B14F-4D97-AF65-F5344CB8AC3E}">
        <p14:creationId xmlns:p14="http://schemas.microsoft.com/office/powerpoint/2010/main" val="554243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Isa. 54:1. </a:t>
            </a:r>
            <a:r>
              <a:rPr lang="en-US" b="1" dirty="0"/>
              <a:t>Who is this barren </a:t>
            </a:r>
            <a:r>
              <a:rPr lang="en-US" dirty="0"/>
              <a:t>one and who are the children of this desolate one? Paul tells us that it is Sarah and her seed are the children of promise in Gal. 4:27. But, let’s keep reading and see what the prophet reveals that is even more interesting [vv. 2-3].  We find this </a:t>
            </a:r>
            <a:r>
              <a:rPr lang="en-US" b="1" dirty="0"/>
              <a:t>same metaphor </a:t>
            </a:r>
            <a:r>
              <a:rPr lang="en-US" dirty="0"/>
              <a:t>as in the prophecy of Noah about the tent of Sarah’s children being enlarged – stretching forth the curtains, lengthening the cords and strengthening the stakes for whom – </a:t>
            </a:r>
            <a:r>
              <a:rPr lang="en-US" b="1" dirty="0"/>
              <a:t>the Gentiles</a:t>
            </a:r>
            <a:r>
              <a:rPr lang="en-US" dirty="0"/>
              <a:t>. Where else do we read about the expansion of God’s family to include the Gentiles?</a:t>
            </a:r>
          </a:p>
        </p:txBody>
      </p:sp>
      <p:sp>
        <p:nvSpPr>
          <p:cNvPr id="4" name="Slide Number Placeholder 3"/>
          <p:cNvSpPr>
            <a:spLocks noGrp="1"/>
          </p:cNvSpPr>
          <p:nvPr>
            <p:ph type="sldNum" sz="quarter" idx="5"/>
          </p:nvPr>
        </p:nvSpPr>
        <p:spPr/>
        <p:txBody>
          <a:bodyPr/>
          <a:lstStyle/>
          <a:p>
            <a:fld id="{58B8C150-9B9D-455D-97A0-523CA512FC9C}" type="slidenum">
              <a:rPr lang="en-NZ" smtClean="0"/>
              <a:pPr/>
              <a:t>91</a:t>
            </a:fld>
            <a:endParaRPr lang="en-NZ"/>
          </a:p>
        </p:txBody>
      </p:sp>
    </p:spTree>
    <p:extLst>
      <p:ext uri="{BB962C8B-B14F-4D97-AF65-F5344CB8AC3E}">
        <p14:creationId xmlns:p14="http://schemas.microsoft.com/office/powerpoint/2010/main" val="1074185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prophecy in Hosea foretold that those who were not originally the people of God would nevertheless come to be counted as His people and call Him their God. We might say that they are the remnant that would called from among the Gentiles as Paul clearly tells us when he quotes this prophesy in his letter to the Romans and more so, he says “there shall they be called the children of the living God” – a declaration that Gentiles would be part of His family. [go to page 49 in notes]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92</a:t>
            </a:fld>
            <a:endParaRPr lang="en-NZ"/>
          </a:p>
        </p:txBody>
      </p:sp>
    </p:spTree>
    <p:extLst>
      <p:ext uri="{BB962C8B-B14F-4D97-AF65-F5344CB8AC3E}">
        <p14:creationId xmlns:p14="http://schemas.microsoft.com/office/powerpoint/2010/main" val="3626712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prophecy of Isaiah proclaims that the salvation brought through Christ (as light unto the Gentiles) would extend beyond the tribes of Jacob and embrace the whole world including its Gentile inhabitants.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93</a:t>
            </a:fld>
            <a:endParaRPr lang="en-NZ"/>
          </a:p>
        </p:txBody>
      </p:sp>
    </p:spTree>
    <p:extLst>
      <p:ext uri="{BB962C8B-B14F-4D97-AF65-F5344CB8AC3E}">
        <p14:creationId xmlns:p14="http://schemas.microsoft.com/office/powerpoint/2010/main" val="1378468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perhaps the most profound of the OT passages in terms of the extending of God’s family to non-Jews. Hopefully, the term “sons of the stranger” rings a bell as the theme of the Advocate’s current feature article series that has been running since the end of last year. Isaiah 56 has served as the theme passage for the series. It is definitely an uplifting and powerful message that was delivered by the prophet Isaiah. The term ‘stranger’ is used frequently in Scripture, particularly OT to describe anyone who is not a natural Israelite – a foreigner to the nation of Israel. Generally speaking the Jews were not to associate the strangers in the land. And they were certainly not to intermarry with those of the Gentiles that were to have been driven out of the Promised Land. We do know that there were a number of Gentiles that left Egypt with the children of Israel and sojourned with them as part of the ‘mixed multitude’. The Law of Moses provided for strangers to become as Israelites as long as they met certain conditions. Here in Isaiah we find confirmation of this – that sons of the stranger that join themselves to Yahweh to serve Him, love His name, keep the Sabbath and most importantly, take hold of the covenant – the everlasting covenant made unto Abraham. They would be ‘gathered’ unto the Lord God along with the outcasts of natural Israel and one day (we pray soon) will be brought to His holy mountain and made joyful in His house of prayer.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94</a:t>
            </a:fld>
            <a:endParaRPr lang="en-NZ"/>
          </a:p>
        </p:txBody>
      </p:sp>
    </p:spTree>
    <p:extLst>
      <p:ext uri="{BB962C8B-B14F-4D97-AF65-F5344CB8AC3E}">
        <p14:creationId xmlns:p14="http://schemas.microsoft.com/office/powerpoint/2010/main" val="53321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31</a:t>
            </a:fld>
            <a:endParaRPr lang="en-NZ"/>
          </a:p>
        </p:txBody>
      </p:sp>
    </p:spTree>
    <p:extLst>
      <p:ext uri="{BB962C8B-B14F-4D97-AF65-F5344CB8AC3E}">
        <p14:creationId xmlns:p14="http://schemas.microsoft.com/office/powerpoint/2010/main" val="2227418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perhaps the most profound of the OT passages in terms of the extending of God’s family to non-Jews. Hopefully, the term “sons of the stranger” rings a bell as the theme of the Advocate’s current feature article series that has been running since the end of last year. Isaiah 56 has served as the theme passage for the series. It is definitely an uplifting and powerful message that was delivered by the prophet Isaiah. The term ‘stranger’ is used frequently in Scripture, particularly OT to describe anyone who is not a natural Israelite – a foreigner to the nation of Israel. Generally speaking the Jews were not to associate the strangers in the land. And they were certainly not to intermarry with those of the Gentiles that were to have been driven out of the Promised Land. We do know that there were a number of Gentiles that left Egypt with the children of Israel and sojourned with them as part of the ‘mixed multitude’. The Law of Moses provided for strangers to become as Israelites as long as they met certain conditions. Here in Isaiah we find confirmation of this – that sons of the stranger that join themselves to Yahweh to serve Him, love His name, keep the Sabbath and most importantly, take hold of the covenant – the everlasting covenant made unto Abraham. They would be ‘gathered’ unto the Lord God along with the outcasts of natural Israel and one day (we pray soon) will be brought to His holy mountain and made joyful in His house of prayer.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95</a:t>
            </a:fld>
            <a:endParaRPr lang="en-NZ"/>
          </a:p>
        </p:txBody>
      </p:sp>
    </p:spTree>
    <p:extLst>
      <p:ext uri="{BB962C8B-B14F-4D97-AF65-F5344CB8AC3E}">
        <p14:creationId xmlns:p14="http://schemas.microsoft.com/office/powerpoint/2010/main" val="2765263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perhaps the most profound of the OT passages in terms of the extending of God’s family to non-Jews. Hopefully, the term “sons of the stranger” rings a bell as the theme of the Advocate’s current feature article series that has been running since the end of last year. Isaiah 56 has served as the theme passage for the series. It is definitely an uplifting and powerful message that was delivered by the prophet Isaiah. The term ‘stranger’ is used frequently in Scripture, particularly OT to describe anyone who is not a natural Israelite – a foreigner to the nation of Israel. Generally speaking the Jews were not to associate the strangers in the land. And they were certainly not to intermarry with those of the Gentiles that were to have been driven out of the Promised Land. We do know that there were a number of Gentiles that left Egypt with the children of Israel and sojourned with them as part of the ‘mixed multitude’. The Law of Moses provided for strangers to become as Israelites as long as they met certain conditions. Here in Isaiah we find confirmation of this – that sons of the stranger that join themselves to Yahweh to serve Him, love His name, keep the Sabbath and most importantly, take hold of the covenant – the everlasting covenant made unto Abraham. They would be ‘gathered’ unto the Lord God along with the outcasts of natural Israel and one day (we pray soon) will be brought to His holy mountain and made joyful in His house of prayer.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96</a:t>
            </a:fld>
            <a:endParaRPr lang="en-NZ"/>
          </a:p>
        </p:txBody>
      </p:sp>
    </p:spTree>
    <p:extLst>
      <p:ext uri="{BB962C8B-B14F-4D97-AF65-F5344CB8AC3E}">
        <p14:creationId xmlns:p14="http://schemas.microsoft.com/office/powerpoint/2010/main" val="2296753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find another prophecy of Isaiah were he refers to Christ as the giver of light unto the Gentiles. In verse 1 of chapter 60, it speaks of the time of the restoration of Israel, when their ‘light’ would come. And the glory of Yahweh would rise upon them. Their time of blessing would arise with the coming of their Messiah.  “And the Gentiles would then come to their light” - the light that would be manifest through their Messiah. He indeed has enlightened the darkness of the Gentiles even now.</a:t>
            </a:r>
          </a:p>
        </p:txBody>
      </p:sp>
      <p:sp>
        <p:nvSpPr>
          <p:cNvPr id="4" name="Slide Number Placeholder 3"/>
          <p:cNvSpPr>
            <a:spLocks noGrp="1"/>
          </p:cNvSpPr>
          <p:nvPr>
            <p:ph type="sldNum" sz="quarter" idx="10"/>
          </p:nvPr>
        </p:nvSpPr>
        <p:spPr/>
        <p:txBody>
          <a:bodyPr/>
          <a:lstStyle/>
          <a:p>
            <a:fld id="{58B8C150-9B9D-455D-97A0-523CA512FC9C}" type="slidenum">
              <a:rPr lang="en-NZ" smtClean="0"/>
              <a:pPr/>
              <a:t>98</a:t>
            </a:fld>
            <a:endParaRPr lang="en-NZ"/>
          </a:p>
        </p:txBody>
      </p:sp>
    </p:spTree>
    <p:extLst>
      <p:ext uri="{BB962C8B-B14F-4D97-AF65-F5344CB8AC3E}">
        <p14:creationId xmlns:p14="http://schemas.microsoft.com/office/powerpoint/2010/main" val="1096499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to bring again the captivity’, a phrase that occurs often in KJV, </a:t>
            </a:r>
            <a:r>
              <a:rPr lang="en-US" i="0" dirty="0"/>
              <a:t>means </a:t>
            </a:r>
            <a:r>
              <a:rPr lang="en-US" i="1" dirty="0"/>
              <a:t>to turn the captivity (to and end). </a:t>
            </a:r>
            <a:r>
              <a:rPr lang="en-US" i="0" dirty="0"/>
              <a:t>RSV – </a:t>
            </a:r>
            <a:r>
              <a:rPr lang="en-US" i="1" dirty="0"/>
              <a:t>to restore the fortunes. </a:t>
            </a:r>
            <a:r>
              <a:rPr lang="en-US" b="1" i="1" dirty="0"/>
              <a:t>Jacob’s tents – </a:t>
            </a:r>
            <a:r>
              <a:rPr lang="en-US" b="0" i="0" dirty="0"/>
              <a:t>symbol for those who hold the faith of the fathers. why does the prophet refer to God as </a:t>
            </a:r>
            <a:r>
              <a:rPr lang="en-US" b="0" i="1" dirty="0"/>
              <a:t>of all families of Israel? </a:t>
            </a:r>
            <a:r>
              <a:rPr lang="en-US" b="0" i="0" dirty="0"/>
              <a:t>Does it not sound like the words of Paul when he declared </a:t>
            </a:r>
            <a:r>
              <a:rPr lang="en-US" b="0" i="1" dirty="0"/>
              <a:t>All Israel shall be saved? – </a:t>
            </a:r>
            <a:r>
              <a:rPr lang="en-US" b="0" i="0" dirty="0"/>
              <a:t>Both the natural and the wild branches of the olive tree (Jews and believing Gentiles).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101</a:t>
            </a:fld>
            <a:endParaRPr lang="en-NZ"/>
          </a:p>
        </p:txBody>
      </p:sp>
    </p:spTree>
    <p:extLst>
      <p:ext uri="{BB962C8B-B14F-4D97-AF65-F5344CB8AC3E}">
        <p14:creationId xmlns:p14="http://schemas.microsoft.com/office/powerpoint/2010/main" val="3877743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102</a:t>
            </a:fld>
            <a:endParaRPr lang="en-NZ"/>
          </a:p>
        </p:txBody>
      </p:sp>
    </p:spTree>
    <p:extLst>
      <p:ext uri="{BB962C8B-B14F-4D97-AF65-F5344CB8AC3E}">
        <p14:creationId xmlns:p14="http://schemas.microsoft.com/office/powerpoint/2010/main" val="1501393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very interesting if not most remarkable is where we find the other reference to God dwelling with His people and His tabernacle being with men – ‘that they shall be his people and He will be their God’. And what is particularly uplifting that it is in the context of marriage – ‘the holy city, the new Jerusalem, prepared as a bride adorned for her husband’.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103</a:t>
            </a:fld>
            <a:endParaRPr lang="en-NZ"/>
          </a:p>
        </p:txBody>
      </p:sp>
    </p:spTree>
    <p:extLst>
      <p:ext uri="{BB962C8B-B14F-4D97-AF65-F5344CB8AC3E}">
        <p14:creationId xmlns:p14="http://schemas.microsoft.com/office/powerpoint/2010/main" val="2025562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116</a:t>
            </a:fld>
            <a:endParaRPr lang="en-NZ"/>
          </a:p>
        </p:txBody>
      </p:sp>
    </p:spTree>
    <p:extLst>
      <p:ext uri="{BB962C8B-B14F-4D97-AF65-F5344CB8AC3E}">
        <p14:creationId xmlns:p14="http://schemas.microsoft.com/office/powerpoint/2010/main" val="1510693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1747" name="Rectangle 3"/>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35203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118</a:t>
            </a:fld>
            <a:endParaRPr lang="en-NZ"/>
          </a:p>
        </p:txBody>
      </p:sp>
    </p:spTree>
    <p:extLst>
      <p:ext uri="{BB962C8B-B14F-4D97-AF65-F5344CB8AC3E}">
        <p14:creationId xmlns:p14="http://schemas.microsoft.com/office/powerpoint/2010/main" val="1768812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Verse 7 is quoted in Matt. 26: 31 and John 16:32 re: when the disciples were scattered in the Garden of Gethsemane on the night before our Lord’s </a:t>
            </a:r>
            <a:r>
              <a:rPr lang="en-US" dirty="0" err="1"/>
              <a:t>cruxifiction</a:t>
            </a:r>
            <a:r>
              <a:rPr lang="en-US" dirty="0"/>
              <a:t>. Awake, O sword, against my shepherd, and against the man that is my fellow, </a:t>
            </a:r>
            <a:r>
              <a:rPr lang="en-US" dirty="0" err="1"/>
              <a:t>saith</a:t>
            </a:r>
            <a:r>
              <a:rPr lang="en-US" dirty="0"/>
              <a:t> the Lord of hosts: smite the shepherd, and the sheep shall be scattered: and I will turn  mine hand upon the little ones.</a:t>
            </a:r>
          </a:p>
          <a:p>
            <a:endParaRPr lang="en-US" dirty="0"/>
          </a:p>
          <a:p>
            <a:r>
              <a:rPr lang="en-US" dirty="0"/>
              <a:t>8 And it shall come to pass, that in all the land, </a:t>
            </a:r>
            <a:r>
              <a:rPr lang="en-US" dirty="0" err="1"/>
              <a:t>saith</a:t>
            </a:r>
            <a:r>
              <a:rPr lang="en-US" dirty="0"/>
              <a:t> the Lord, two parts therein shall be cut off and die; but the third shall be left therein.</a:t>
            </a:r>
          </a:p>
          <a:p>
            <a:endParaRPr lang="en-US" dirty="0"/>
          </a:p>
          <a:p>
            <a:r>
              <a:rPr lang="en-US" dirty="0"/>
              <a:t>9 And I will bring the third part through the fire, and will refine them as silver is refined, and will try them as gold is tried: they shall call on my name, and I will hear them: I will say, It is my people: and they shall say, The Lord is my God. evening before the crucifixion. 2</a:t>
            </a:r>
            <a:r>
              <a:rPr lang="en-US" baseline="30000" dirty="0"/>
              <a:t>nd</a:t>
            </a:r>
            <a:r>
              <a:rPr lang="en-US" dirty="0"/>
              <a:t> part of this prophecy deals with the time when the Almighty will accept Israel again as His people. It awaits the completion of the restoration process that is already well in hand, when the nation through Christ is introduced to the new covenant. Cutting off of the 2 parts must therefore occur sometime between 33 AD (death of Christ) and future conversion of the nation after his return. Does it refer to AD 70 when over 1 million Jews perished or to a time yet future?</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119</a:t>
            </a:fld>
            <a:endParaRPr lang="en-NZ"/>
          </a:p>
        </p:txBody>
      </p:sp>
    </p:spTree>
    <p:extLst>
      <p:ext uri="{BB962C8B-B14F-4D97-AF65-F5344CB8AC3E}">
        <p14:creationId xmlns:p14="http://schemas.microsoft.com/office/powerpoint/2010/main" val="417613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34</a:t>
            </a:fld>
            <a:endParaRPr lang="en-NZ"/>
          </a:p>
        </p:txBody>
      </p:sp>
    </p:spTree>
    <p:extLst>
      <p:ext uri="{BB962C8B-B14F-4D97-AF65-F5344CB8AC3E}">
        <p14:creationId xmlns:p14="http://schemas.microsoft.com/office/powerpoint/2010/main" val="1494139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123</a:t>
            </a:fld>
            <a:endParaRPr lang="en-NZ"/>
          </a:p>
        </p:txBody>
      </p:sp>
    </p:spTree>
    <p:extLst>
      <p:ext uri="{BB962C8B-B14F-4D97-AF65-F5344CB8AC3E}">
        <p14:creationId xmlns:p14="http://schemas.microsoft.com/office/powerpoint/2010/main" val="1351245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124</a:t>
            </a:fld>
            <a:endParaRPr lang="en-NZ"/>
          </a:p>
        </p:txBody>
      </p:sp>
    </p:spTree>
    <p:extLst>
      <p:ext uri="{BB962C8B-B14F-4D97-AF65-F5344CB8AC3E}">
        <p14:creationId xmlns:p14="http://schemas.microsoft.com/office/powerpoint/2010/main" val="1990430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125</a:t>
            </a:fld>
            <a:endParaRPr lang="en-NZ"/>
          </a:p>
        </p:txBody>
      </p:sp>
    </p:spTree>
    <p:extLst>
      <p:ext uri="{BB962C8B-B14F-4D97-AF65-F5344CB8AC3E}">
        <p14:creationId xmlns:p14="http://schemas.microsoft.com/office/powerpoint/2010/main" val="805448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126</a:t>
            </a:fld>
            <a:endParaRPr lang="en-NZ"/>
          </a:p>
        </p:txBody>
      </p:sp>
    </p:spTree>
    <p:extLst>
      <p:ext uri="{BB962C8B-B14F-4D97-AF65-F5344CB8AC3E}">
        <p14:creationId xmlns:p14="http://schemas.microsoft.com/office/powerpoint/2010/main" val="730358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128</a:t>
            </a:fld>
            <a:endParaRPr lang="en-NZ"/>
          </a:p>
        </p:txBody>
      </p:sp>
    </p:spTree>
    <p:extLst>
      <p:ext uri="{BB962C8B-B14F-4D97-AF65-F5344CB8AC3E}">
        <p14:creationId xmlns:p14="http://schemas.microsoft.com/office/powerpoint/2010/main" val="35509836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129</a:t>
            </a:fld>
            <a:endParaRPr lang="en-NZ"/>
          </a:p>
        </p:txBody>
      </p:sp>
    </p:spTree>
    <p:extLst>
      <p:ext uri="{BB962C8B-B14F-4D97-AF65-F5344CB8AC3E}">
        <p14:creationId xmlns:p14="http://schemas.microsoft.com/office/powerpoint/2010/main" val="578806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3795" name="Notes Placeholder 2"/>
          <p:cNvSpPr>
            <a:spLocks noGrp="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NZ"/>
          </a:p>
        </p:txBody>
      </p:sp>
      <p:sp>
        <p:nvSpPr>
          <p:cNvPr id="33796"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prstTxWarp prst="textNoShape">
              <a:avLst/>
            </a:prstTxWarp>
          </a:bodyPr>
          <a:lstStyle/>
          <a:p>
            <a:pPr algn="r"/>
            <a:fld id="{D16F2583-B71E-1D4B-91EA-CB42241C1354}" type="slidenum">
              <a:rPr lang="en-NZ" sz="1200">
                <a:latin typeface="Calibri" charset="0"/>
              </a:rPr>
              <a:pPr algn="r"/>
              <a:t>130</a:t>
            </a:fld>
            <a:endParaRPr lang="en-NZ" sz="1200">
              <a:latin typeface="Calibri" charset="0"/>
            </a:endParaRPr>
          </a:p>
        </p:txBody>
      </p:sp>
    </p:spTree>
    <p:extLst>
      <p:ext uri="{BB962C8B-B14F-4D97-AF65-F5344CB8AC3E}">
        <p14:creationId xmlns:p14="http://schemas.microsoft.com/office/powerpoint/2010/main" val="7953624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131</a:t>
            </a:fld>
            <a:endParaRPr lang="en-NZ"/>
          </a:p>
        </p:txBody>
      </p:sp>
    </p:spTree>
    <p:extLst>
      <p:ext uri="{BB962C8B-B14F-4D97-AF65-F5344CB8AC3E}">
        <p14:creationId xmlns:p14="http://schemas.microsoft.com/office/powerpoint/2010/main" val="20139652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132</a:t>
            </a:fld>
            <a:endParaRPr lang="en-NZ"/>
          </a:p>
        </p:txBody>
      </p:sp>
    </p:spTree>
    <p:extLst>
      <p:ext uri="{BB962C8B-B14F-4D97-AF65-F5344CB8AC3E}">
        <p14:creationId xmlns:p14="http://schemas.microsoft.com/office/powerpoint/2010/main" val="2033893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 Part 2 – 23-25 mins.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134</a:t>
            </a:fld>
            <a:endParaRPr lang="en-NZ"/>
          </a:p>
        </p:txBody>
      </p:sp>
    </p:spTree>
    <p:extLst>
      <p:ext uri="{BB962C8B-B14F-4D97-AF65-F5344CB8AC3E}">
        <p14:creationId xmlns:p14="http://schemas.microsoft.com/office/powerpoint/2010/main" val="4138006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38</a:t>
            </a:fld>
            <a:endParaRPr lang="en-NZ"/>
          </a:p>
        </p:txBody>
      </p:sp>
    </p:spTree>
    <p:extLst>
      <p:ext uri="{BB962C8B-B14F-4D97-AF65-F5344CB8AC3E}">
        <p14:creationId xmlns:p14="http://schemas.microsoft.com/office/powerpoint/2010/main" val="1233195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prophecy of Isaiah, Israel’s restoration is depicted by reference again to the figure of tents being pitched and expanded. This literally happened in the early days of the Jews returning to the land due to the large influx of immigrants, especially the very large numbers of Soviet Jews. They had to live temporarily in tent cities similar to the ones that the Syrian refugees have been living in recently. In the higher spiritual sense, the tents again represent the faith of Abraham and those that hold to it – pointing forward to the coming conversion of the nation and the blessing under the new and everlasting covenant.</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136</a:t>
            </a:fld>
            <a:endParaRPr lang="en-NZ"/>
          </a:p>
        </p:txBody>
      </p:sp>
    </p:spTree>
    <p:extLst>
      <p:ext uri="{BB962C8B-B14F-4D97-AF65-F5344CB8AC3E}">
        <p14:creationId xmlns:p14="http://schemas.microsoft.com/office/powerpoint/2010/main" val="6088616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for their sakes but for God’s holy name’s sake. We know that the Name describes the divine purpose to reveal His glory in the multitude of the Abrahamic faith. The restoration of Israel has been accomplished to prepare for the glorification of the resurrected seed of Abraham!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145</a:t>
            </a:fld>
            <a:endParaRPr lang="en-NZ"/>
          </a:p>
        </p:txBody>
      </p:sp>
    </p:spTree>
    <p:extLst>
      <p:ext uri="{BB962C8B-B14F-4D97-AF65-F5344CB8AC3E}">
        <p14:creationId xmlns:p14="http://schemas.microsoft.com/office/powerpoint/2010/main" val="37814070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 make His everlasting covenant with them and will set His sanctuary in their midst. At that point, they will again be described as “His people”. And the Gentile nations will come to recognize the hand of God in Israel’s restoration. They will be sanctified and once again be an “Holy People”.</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146</a:t>
            </a:fld>
            <a:endParaRPr lang="en-NZ"/>
          </a:p>
        </p:txBody>
      </p:sp>
    </p:spTree>
    <p:extLst>
      <p:ext uri="{BB962C8B-B14F-4D97-AF65-F5344CB8AC3E}">
        <p14:creationId xmlns:p14="http://schemas.microsoft.com/office/powerpoint/2010/main" val="18820668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figure of husband to wife especially poignant to describe the relationship of God to His people?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148</a:t>
            </a:fld>
            <a:endParaRPr lang="en-NZ"/>
          </a:p>
        </p:txBody>
      </p:sp>
    </p:spTree>
    <p:extLst>
      <p:ext uri="{BB962C8B-B14F-4D97-AF65-F5344CB8AC3E}">
        <p14:creationId xmlns:p14="http://schemas.microsoft.com/office/powerpoint/2010/main" val="1818444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E4E52D0-9337-47F6-A63B-CAE509C44A48}" type="slidenum">
              <a:rPr lang="en-NZ" smtClean="0"/>
              <a:pPr/>
              <a:t>151</a:t>
            </a:fld>
            <a:endParaRPr lang="en-NZ"/>
          </a:p>
        </p:txBody>
      </p:sp>
    </p:spTree>
    <p:extLst>
      <p:ext uri="{BB962C8B-B14F-4D97-AF65-F5344CB8AC3E}">
        <p14:creationId xmlns:p14="http://schemas.microsoft.com/office/powerpoint/2010/main" val="4757950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Eve names her first child; she had hoped he would be that promised seed. Of course, Cain proves to be the ‘seed of the serpent’ and not the ‘seed of the woman’ as he murders his brother and receives his own curse (4:11-14). Then note v. 25 – another son is born that she names Seth; and </a:t>
            </a:r>
            <a:r>
              <a:rPr lang="en-US" i="1" dirty="0"/>
              <a:t>most interesting is fact that God hath </a:t>
            </a:r>
            <a:r>
              <a:rPr lang="en-US" i="1" u="sng" dirty="0"/>
              <a:t>appointed</a:t>
            </a:r>
            <a:r>
              <a:rPr lang="en-US" i="1" dirty="0"/>
              <a:t> me another seed instead of Abel. </a:t>
            </a:r>
            <a:r>
              <a:rPr lang="en-US" i="0" dirty="0"/>
              <a:t>Name “Seth” means “appointed”. And so,</a:t>
            </a:r>
            <a:r>
              <a:rPr lang="en-US" i="1" dirty="0"/>
              <a:t> </a:t>
            </a:r>
            <a:r>
              <a:rPr lang="en-US" i="0" dirty="0"/>
              <a:t>Eve named him Seth as she was still looking for that promised seed that was “appointed unto her” (Gen. 3:15). Seth would now become the beginning of that blue line that would continue on and one day would bring forth the promised seed “singular”. So, the blue line would continue through the descendants of Seth and those that would call upon the name of the. LORD. We are told of Enoch for example that he ‘walked with God’ (Gen. 5:22,24).</a:t>
            </a:r>
            <a:endParaRPr lang="en-US" i="1"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152</a:t>
            </a:fld>
            <a:endParaRPr lang="en-NZ"/>
          </a:p>
        </p:txBody>
      </p:sp>
    </p:spTree>
    <p:extLst>
      <p:ext uri="{BB962C8B-B14F-4D97-AF65-F5344CB8AC3E}">
        <p14:creationId xmlns:p14="http://schemas.microsoft.com/office/powerpoint/2010/main" val="1782086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8C150-9B9D-455D-97A0-523CA512FC9C}" type="slidenum">
              <a:rPr lang="en-NZ" smtClean="0"/>
              <a:pPr/>
              <a:t>153</a:t>
            </a:fld>
            <a:endParaRPr lang="en-NZ"/>
          </a:p>
        </p:txBody>
      </p:sp>
    </p:spTree>
    <p:extLst>
      <p:ext uri="{BB962C8B-B14F-4D97-AF65-F5344CB8AC3E}">
        <p14:creationId xmlns:p14="http://schemas.microsoft.com/office/powerpoint/2010/main" val="23704948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 Part 2 – 23-25 mins.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156</a:t>
            </a:fld>
            <a:endParaRPr lang="en-NZ"/>
          </a:p>
        </p:txBody>
      </p:sp>
    </p:spTree>
    <p:extLst>
      <p:ext uri="{BB962C8B-B14F-4D97-AF65-F5344CB8AC3E}">
        <p14:creationId xmlns:p14="http://schemas.microsoft.com/office/powerpoint/2010/main" val="13188068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 Part 2 – 23-25 mins.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164</a:t>
            </a:fld>
            <a:endParaRPr lang="en-NZ"/>
          </a:p>
        </p:txBody>
      </p:sp>
    </p:spTree>
    <p:extLst>
      <p:ext uri="{BB962C8B-B14F-4D97-AF65-F5344CB8AC3E}">
        <p14:creationId xmlns:p14="http://schemas.microsoft.com/office/powerpoint/2010/main" val="20755282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 Part 2 – 23-25 mins.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165</a:t>
            </a:fld>
            <a:endParaRPr lang="en-NZ"/>
          </a:p>
        </p:txBody>
      </p:sp>
    </p:spTree>
    <p:extLst>
      <p:ext uri="{BB962C8B-B14F-4D97-AF65-F5344CB8AC3E}">
        <p14:creationId xmlns:p14="http://schemas.microsoft.com/office/powerpoint/2010/main" val="1851857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3795" name="Notes Placeholder 2"/>
          <p:cNvSpPr>
            <a:spLocks noGrp="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NZ"/>
          </a:p>
        </p:txBody>
      </p:sp>
      <p:sp>
        <p:nvSpPr>
          <p:cNvPr id="33796"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prstTxWarp prst="textNoShape">
              <a:avLst/>
            </a:prstTxWarp>
          </a:bodyPr>
          <a:lstStyle/>
          <a:p>
            <a:pPr algn="r"/>
            <a:fld id="{D16F2583-B71E-1D4B-91EA-CB42241C1354}" type="slidenum">
              <a:rPr lang="en-NZ" sz="1200">
                <a:latin typeface="Calibri" charset="0"/>
              </a:rPr>
              <a:pPr algn="r"/>
              <a:t>39</a:t>
            </a:fld>
            <a:endParaRPr lang="en-NZ" sz="1200">
              <a:latin typeface="Calibri" charset="0"/>
            </a:endParaRPr>
          </a:p>
        </p:txBody>
      </p:sp>
    </p:spTree>
    <p:extLst>
      <p:ext uri="{BB962C8B-B14F-4D97-AF65-F5344CB8AC3E}">
        <p14:creationId xmlns:p14="http://schemas.microsoft.com/office/powerpoint/2010/main" val="14846788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 Part 2 – 23-25 mins.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166</a:t>
            </a:fld>
            <a:endParaRPr lang="en-NZ"/>
          </a:p>
        </p:txBody>
      </p:sp>
    </p:spTree>
    <p:extLst>
      <p:ext uri="{BB962C8B-B14F-4D97-AF65-F5344CB8AC3E}">
        <p14:creationId xmlns:p14="http://schemas.microsoft.com/office/powerpoint/2010/main" val="4112128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 Part 2 – 23-25 mins.</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167</a:t>
            </a:fld>
            <a:endParaRPr lang="en-NZ"/>
          </a:p>
        </p:txBody>
      </p:sp>
    </p:spTree>
    <p:extLst>
      <p:ext uri="{BB962C8B-B14F-4D97-AF65-F5344CB8AC3E}">
        <p14:creationId xmlns:p14="http://schemas.microsoft.com/office/powerpoint/2010/main" val="25377560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Israel’s seeking after other gods, and their departure from the one true God of Israel, is described over and over as adultery with the nation described as a whore and a harlot.</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169</a:t>
            </a:fld>
            <a:endParaRPr lang="en-NZ"/>
          </a:p>
        </p:txBody>
      </p:sp>
    </p:spTree>
    <p:extLst>
      <p:ext uri="{BB962C8B-B14F-4D97-AF65-F5344CB8AC3E}">
        <p14:creationId xmlns:p14="http://schemas.microsoft.com/office/powerpoint/2010/main" val="1118384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Israel’s forsaking of God and departing from Him resulted in Him putting her away and writing her a bill of divorcement.</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170</a:t>
            </a:fld>
            <a:endParaRPr lang="en-NZ"/>
          </a:p>
        </p:txBody>
      </p:sp>
    </p:spTree>
    <p:extLst>
      <p:ext uri="{BB962C8B-B14F-4D97-AF65-F5344CB8AC3E}">
        <p14:creationId xmlns:p14="http://schemas.microsoft.com/office/powerpoint/2010/main" val="4788344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Hosea’s prophecy is very specific – during the period of Israel’s putting away, she shall not be for another man. Therefore, the condition of the Law which prevented the wife from returning to her original husband was never met. Israel was never married to ‘another’. They committed adultery and played the harlot, God divorced them but was never wed to another. The Law did not prevent a man from being restored to an unfaithful wife.</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171</a:t>
            </a:fld>
            <a:endParaRPr lang="en-NZ"/>
          </a:p>
        </p:txBody>
      </p:sp>
    </p:spTree>
    <p:extLst>
      <p:ext uri="{BB962C8B-B14F-4D97-AF65-F5344CB8AC3E}">
        <p14:creationId xmlns:p14="http://schemas.microsoft.com/office/powerpoint/2010/main" val="919531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problems in explaining the figure of God’s relationship to Israel as a husband to His wife, Israel, arises because of the putting away for their iniquity. Under the Law, a wife was put away who became another man’s [Deut. 24:3-4] could not return to her original husband. How is it then that God speaks of taking Israel to wife again? The prophecy of Hosea answers this question.</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172</a:t>
            </a:fld>
            <a:endParaRPr lang="en-NZ"/>
          </a:p>
        </p:txBody>
      </p:sp>
    </p:spTree>
    <p:extLst>
      <p:ext uri="{BB962C8B-B14F-4D97-AF65-F5344CB8AC3E}">
        <p14:creationId xmlns:p14="http://schemas.microsoft.com/office/powerpoint/2010/main" val="3370311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marriage, there is a reciprocity and mutuality in the feelings for one spouse for the other [see 1 Cor. 7:4]. Among these feelings are godly jealously and possessiveness. The specialness of the relationship owes much to the fact that it is exclusive and that each is reserved wholly for the other. We see this in the figure of God’s bride in Song of Solomon and in the possessive form of speech in Malachi – “my people, mine, my jewels”. These are terms that indicate that they belong to Him and His desirous of their exclusive fellowship and marriage to Him.</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173</a:t>
            </a:fld>
            <a:endParaRPr lang="en-NZ"/>
          </a:p>
        </p:txBody>
      </p:sp>
    </p:spTree>
    <p:extLst>
      <p:ext uri="{BB962C8B-B14F-4D97-AF65-F5344CB8AC3E}">
        <p14:creationId xmlns:p14="http://schemas.microsoft.com/office/powerpoint/2010/main" val="33103595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briefly referred to this passage in 2</a:t>
            </a:r>
            <a:r>
              <a:rPr lang="en-US" baseline="30000" dirty="0"/>
              <a:t>nd</a:t>
            </a:r>
            <a:r>
              <a:rPr lang="en-US" dirty="0"/>
              <a:t> Corinthians when reviewing what the moral implications were of “getting out of Babylon”. It is also very relevant to the concept of our relationship to God and Christ and the concept of spiritual marriage. What is also interesting about this passage is that it is only 1 of 2 places in the NT where we find the very special phrase that we have been focusing on today – “I will be their God and they shall be my people”. Paul here is quoting as we know from the Law – Deut. 22:10 and as it was under the Law of Moses, our standing as the people of God is also conditional upon our moral performance. We must “not be unequally yoked together with unbelievers” and we must then “come out from among them and be ye separate and touch not the unclean thing.” These are the conditions under which God will then be our Father and we will be part of His family as His sons and daughters. </a:t>
            </a:r>
          </a:p>
        </p:txBody>
      </p:sp>
      <p:sp>
        <p:nvSpPr>
          <p:cNvPr id="4" name="Slide Number Placeholder 3"/>
          <p:cNvSpPr>
            <a:spLocks noGrp="1"/>
          </p:cNvSpPr>
          <p:nvPr>
            <p:ph type="sldNum" sz="quarter" idx="10"/>
          </p:nvPr>
        </p:nvSpPr>
        <p:spPr/>
        <p:txBody>
          <a:bodyPr/>
          <a:lstStyle/>
          <a:p>
            <a:fld id="{58B8C150-9B9D-455D-97A0-523CA512FC9C}" type="slidenum">
              <a:rPr lang="en-NZ" smtClean="0"/>
              <a:pPr/>
              <a:t>174</a:t>
            </a:fld>
            <a:endParaRPr lang="en-NZ"/>
          </a:p>
        </p:txBody>
      </p:sp>
    </p:spTree>
    <p:extLst>
      <p:ext uri="{BB962C8B-B14F-4D97-AF65-F5344CB8AC3E}">
        <p14:creationId xmlns:p14="http://schemas.microsoft.com/office/powerpoint/2010/main" val="21943743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175</a:t>
            </a:fld>
            <a:endParaRPr lang="en-NZ"/>
          </a:p>
        </p:txBody>
      </p:sp>
    </p:spTree>
    <p:extLst>
      <p:ext uri="{BB962C8B-B14F-4D97-AF65-F5344CB8AC3E}">
        <p14:creationId xmlns:p14="http://schemas.microsoft.com/office/powerpoint/2010/main" val="17410698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3795" name="Notes Placeholder 2"/>
          <p:cNvSpPr>
            <a:spLocks noGrp="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NZ"/>
          </a:p>
        </p:txBody>
      </p:sp>
      <p:sp>
        <p:nvSpPr>
          <p:cNvPr id="33796"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prstTxWarp prst="textNoShape">
              <a:avLst/>
            </a:prstTxWarp>
          </a:bodyPr>
          <a:lstStyle/>
          <a:p>
            <a:pPr algn="r"/>
            <a:fld id="{D16F2583-B71E-1D4B-91EA-CB42241C1354}" type="slidenum">
              <a:rPr lang="en-NZ" sz="1200">
                <a:latin typeface="Calibri" charset="0"/>
              </a:rPr>
              <a:pPr algn="r"/>
              <a:t>176</a:t>
            </a:fld>
            <a:endParaRPr lang="en-NZ" sz="1200">
              <a:latin typeface="Calibri" charset="0"/>
            </a:endParaRPr>
          </a:p>
        </p:txBody>
      </p:sp>
    </p:spTree>
    <p:extLst>
      <p:ext uri="{BB962C8B-B14F-4D97-AF65-F5344CB8AC3E}">
        <p14:creationId xmlns:p14="http://schemas.microsoft.com/office/powerpoint/2010/main" val="138446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42</a:t>
            </a:fld>
            <a:endParaRPr lang="en-NZ"/>
          </a:p>
        </p:txBody>
      </p:sp>
    </p:spTree>
    <p:extLst>
      <p:ext uri="{BB962C8B-B14F-4D97-AF65-F5344CB8AC3E}">
        <p14:creationId xmlns:p14="http://schemas.microsoft.com/office/powerpoint/2010/main" val="9476710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177</a:t>
            </a:fld>
            <a:endParaRPr lang="en-NZ"/>
          </a:p>
        </p:txBody>
      </p:sp>
    </p:spTree>
    <p:extLst>
      <p:ext uri="{BB962C8B-B14F-4D97-AF65-F5344CB8AC3E}">
        <p14:creationId xmlns:p14="http://schemas.microsoft.com/office/powerpoint/2010/main" val="17578626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3795" name="Notes Placeholder 2"/>
          <p:cNvSpPr>
            <a:spLocks noGrp="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NZ"/>
          </a:p>
        </p:txBody>
      </p:sp>
      <p:sp>
        <p:nvSpPr>
          <p:cNvPr id="33796"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prstTxWarp prst="textNoShape">
              <a:avLst/>
            </a:prstTxWarp>
          </a:bodyPr>
          <a:lstStyle/>
          <a:p>
            <a:pPr algn="r"/>
            <a:fld id="{D16F2583-B71E-1D4B-91EA-CB42241C1354}" type="slidenum">
              <a:rPr lang="en-NZ" sz="1200">
                <a:latin typeface="Calibri" charset="0"/>
              </a:rPr>
              <a:pPr algn="r"/>
              <a:t>178</a:t>
            </a:fld>
            <a:endParaRPr lang="en-NZ" sz="1200">
              <a:latin typeface="Calibri" charset="0"/>
            </a:endParaRPr>
          </a:p>
        </p:txBody>
      </p:sp>
    </p:spTree>
    <p:extLst>
      <p:ext uri="{BB962C8B-B14F-4D97-AF65-F5344CB8AC3E}">
        <p14:creationId xmlns:p14="http://schemas.microsoft.com/office/powerpoint/2010/main" val="17475586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179</a:t>
            </a:fld>
            <a:endParaRPr lang="en-NZ"/>
          </a:p>
        </p:txBody>
      </p:sp>
    </p:spTree>
    <p:extLst>
      <p:ext uri="{BB962C8B-B14F-4D97-AF65-F5344CB8AC3E}">
        <p14:creationId xmlns:p14="http://schemas.microsoft.com/office/powerpoint/2010/main" val="10304126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180</a:t>
            </a:fld>
            <a:endParaRPr lang="en-NZ"/>
          </a:p>
        </p:txBody>
      </p:sp>
    </p:spTree>
    <p:extLst>
      <p:ext uri="{BB962C8B-B14F-4D97-AF65-F5344CB8AC3E}">
        <p14:creationId xmlns:p14="http://schemas.microsoft.com/office/powerpoint/2010/main" val="157736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58B8C150-9B9D-455D-97A0-523CA512FC9C}" type="slidenum">
              <a:rPr lang="en-NZ" smtClean="0"/>
              <a:pPr/>
              <a:t>43</a:t>
            </a:fld>
            <a:endParaRPr lang="en-NZ"/>
          </a:p>
        </p:txBody>
      </p:sp>
    </p:spTree>
    <p:extLst>
      <p:ext uri="{BB962C8B-B14F-4D97-AF65-F5344CB8AC3E}">
        <p14:creationId xmlns:p14="http://schemas.microsoft.com/office/powerpoint/2010/main" val="821982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C5763D8-1E11-44FD-BAB6-AEE8E5FF1B15}" type="datetime1">
              <a:rPr lang="en-US" smtClean="0"/>
              <a:t>7/6/2023</a:t>
            </a:fld>
            <a:endParaRPr lang="en-NZ"/>
          </a:p>
        </p:txBody>
      </p:sp>
      <p:sp>
        <p:nvSpPr>
          <p:cNvPr id="5" name="Footer Placeholder 4"/>
          <p:cNvSpPr>
            <a:spLocks noGrp="1"/>
          </p:cNvSpPr>
          <p:nvPr>
            <p:ph type="ftr" sz="quarter" idx="11"/>
          </p:nvPr>
        </p:nvSpPr>
        <p:spPr/>
        <p:txBody>
          <a:bodyPr/>
          <a:lstStyle/>
          <a:p>
            <a:r>
              <a:rPr lang="en-NZ"/>
              <a:t>2023 Kentucky Bible School</a:t>
            </a:r>
          </a:p>
        </p:txBody>
      </p:sp>
      <p:sp>
        <p:nvSpPr>
          <p:cNvPr id="6" name="Slide Number Placeholder 5"/>
          <p:cNvSpPr>
            <a:spLocks noGrp="1"/>
          </p:cNvSpPr>
          <p:nvPr>
            <p:ph type="sldNum" sz="quarter" idx="12"/>
          </p:nvPr>
        </p:nvSpPr>
        <p:spPr/>
        <p:txBody>
          <a:bodyPr/>
          <a:lstStyle/>
          <a:p>
            <a:fld id="{9B2F8528-1CB5-6F49-B48B-D4FA82A0E97F}" type="slidenum">
              <a:rPr lang="en-US" smtClean="0"/>
              <a:t>‹#›</a:t>
            </a:fld>
            <a:endParaRPr lang="en-US"/>
          </a:p>
        </p:txBody>
      </p:sp>
    </p:spTree>
    <p:extLst>
      <p:ext uri="{BB962C8B-B14F-4D97-AF65-F5344CB8AC3E}">
        <p14:creationId xmlns:p14="http://schemas.microsoft.com/office/powerpoint/2010/main" val="878763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A94862-41D6-4F4A-8FA1-20AF1C5CDD18}" type="datetime1">
              <a:rPr lang="en-US" smtClean="0"/>
              <a:t>7/6/2023</a:t>
            </a:fld>
            <a:endParaRPr lang="en-NZ"/>
          </a:p>
        </p:txBody>
      </p:sp>
      <p:sp>
        <p:nvSpPr>
          <p:cNvPr id="5" name="Footer Placeholder 4"/>
          <p:cNvSpPr>
            <a:spLocks noGrp="1"/>
          </p:cNvSpPr>
          <p:nvPr>
            <p:ph type="ftr" sz="quarter" idx="11"/>
          </p:nvPr>
        </p:nvSpPr>
        <p:spPr/>
        <p:txBody>
          <a:bodyPr/>
          <a:lstStyle/>
          <a:p>
            <a:r>
              <a:rPr lang="en-NZ"/>
              <a:t>2023 Kentucky Bible School</a:t>
            </a:r>
          </a:p>
        </p:txBody>
      </p:sp>
      <p:sp>
        <p:nvSpPr>
          <p:cNvPr id="6" name="Slide Number Placeholder 5"/>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211501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CCBC59A-7FE4-4CCD-BF1E-B7DF9F324985}" type="datetime1">
              <a:rPr lang="en-US" smtClean="0"/>
              <a:t>7/6/2023</a:t>
            </a:fld>
            <a:endParaRPr lang="en-NZ"/>
          </a:p>
        </p:txBody>
      </p:sp>
      <p:sp>
        <p:nvSpPr>
          <p:cNvPr id="5" name="Footer Placeholder 4"/>
          <p:cNvSpPr>
            <a:spLocks noGrp="1"/>
          </p:cNvSpPr>
          <p:nvPr>
            <p:ph type="ftr" sz="quarter" idx="11"/>
          </p:nvPr>
        </p:nvSpPr>
        <p:spPr/>
        <p:txBody>
          <a:bodyPr/>
          <a:lstStyle/>
          <a:p>
            <a:r>
              <a:rPr lang="en-NZ"/>
              <a:t>2023 Kentucky Bible School</a:t>
            </a:r>
          </a:p>
        </p:txBody>
      </p:sp>
      <p:sp>
        <p:nvSpPr>
          <p:cNvPr id="6" name="Slide Number Placeholder 5"/>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2816722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6ED9078-D77B-49B5-B360-37E1B7C36C48}" type="datetime1">
              <a:rPr lang="en-US" smtClean="0"/>
              <a:t>7/6/2023</a:t>
            </a:fld>
            <a:endParaRPr lang="en-NZ"/>
          </a:p>
        </p:txBody>
      </p:sp>
      <p:sp>
        <p:nvSpPr>
          <p:cNvPr id="5" name="Footer Placeholder 4"/>
          <p:cNvSpPr>
            <a:spLocks noGrp="1"/>
          </p:cNvSpPr>
          <p:nvPr>
            <p:ph type="ftr" sz="quarter" idx="11"/>
          </p:nvPr>
        </p:nvSpPr>
        <p:spPr/>
        <p:txBody>
          <a:bodyPr/>
          <a:lstStyle/>
          <a:p>
            <a:r>
              <a:rPr lang="en-NZ"/>
              <a:t>2023 Kentucky Bible School</a:t>
            </a:r>
          </a:p>
        </p:txBody>
      </p:sp>
      <p:sp>
        <p:nvSpPr>
          <p:cNvPr id="6" name="Slide Number Placeholder 5"/>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378078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BADFBD6-42BD-4470-A60C-86D2A030CCB7}" type="datetime1">
              <a:rPr lang="en-US" smtClean="0"/>
              <a:t>7/6/2023</a:t>
            </a:fld>
            <a:endParaRPr lang="en-NZ"/>
          </a:p>
        </p:txBody>
      </p:sp>
      <p:sp>
        <p:nvSpPr>
          <p:cNvPr id="5" name="Footer Placeholder 4"/>
          <p:cNvSpPr>
            <a:spLocks noGrp="1"/>
          </p:cNvSpPr>
          <p:nvPr>
            <p:ph type="ftr" sz="quarter" idx="11"/>
          </p:nvPr>
        </p:nvSpPr>
        <p:spPr/>
        <p:txBody>
          <a:bodyPr/>
          <a:lstStyle/>
          <a:p>
            <a:r>
              <a:rPr lang="en-NZ"/>
              <a:t>2023 Kentucky Bible School</a:t>
            </a:r>
          </a:p>
        </p:txBody>
      </p:sp>
      <p:sp>
        <p:nvSpPr>
          <p:cNvPr id="6" name="Slide Number Placeholder 5"/>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93817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8AB8381-ADB4-43D9-B222-45076D98EAE0}" type="datetime1">
              <a:rPr lang="en-US" smtClean="0"/>
              <a:t>7/6/2023</a:t>
            </a:fld>
            <a:endParaRPr lang="en-NZ"/>
          </a:p>
        </p:txBody>
      </p:sp>
      <p:sp>
        <p:nvSpPr>
          <p:cNvPr id="6" name="Footer Placeholder 5"/>
          <p:cNvSpPr>
            <a:spLocks noGrp="1"/>
          </p:cNvSpPr>
          <p:nvPr>
            <p:ph type="ftr" sz="quarter" idx="11"/>
          </p:nvPr>
        </p:nvSpPr>
        <p:spPr/>
        <p:txBody>
          <a:bodyPr/>
          <a:lstStyle/>
          <a:p>
            <a:r>
              <a:rPr lang="en-NZ"/>
              <a:t>2023 Kentucky Bible School</a:t>
            </a:r>
          </a:p>
        </p:txBody>
      </p:sp>
      <p:sp>
        <p:nvSpPr>
          <p:cNvPr id="7" name="Slide Number Placeholder 6"/>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1622930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C682CA5-373B-4EBF-B844-8364DA40E6FF}" type="datetime1">
              <a:rPr lang="en-US" smtClean="0"/>
              <a:t>7/6/2023</a:t>
            </a:fld>
            <a:endParaRPr lang="en-NZ"/>
          </a:p>
        </p:txBody>
      </p:sp>
      <p:sp>
        <p:nvSpPr>
          <p:cNvPr id="8" name="Footer Placeholder 7"/>
          <p:cNvSpPr>
            <a:spLocks noGrp="1"/>
          </p:cNvSpPr>
          <p:nvPr>
            <p:ph type="ftr" sz="quarter" idx="11"/>
          </p:nvPr>
        </p:nvSpPr>
        <p:spPr/>
        <p:txBody>
          <a:bodyPr/>
          <a:lstStyle/>
          <a:p>
            <a:r>
              <a:rPr lang="en-NZ"/>
              <a:t>2023 Kentucky Bible School</a:t>
            </a:r>
          </a:p>
        </p:txBody>
      </p:sp>
      <p:sp>
        <p:nvSpPr>
          <p:cNvPr id="9" name="Slide Number Placeholder 8"/>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289090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1AB27DD-6C85-4AD8-B254-2C7EAAAD6FF2}" type="datetime1">
              <a:rPr lang="en-US" smtClean="0"/>
              <a:t>7/6/2023</a:t>
            </a:fld>
            <a:endParaRPr lang="en-NZ"/>
          </a:p>
        </p:txBody>
      </p:sp>
      <p:sp>
        <p:nvSpPr>
          <p:cNvPr id="4" name="Footer Placeholder 3"/>
          <p:cNvSpPr>
            <a:spLocks noGrp="1"/>
          </p:cNvSpPr>
          <p:nvPr>
            <p:ph type="ftr" sz="quarter" idx="11"/>
          </p:nvPr>
        </p:nvSpPr>
        <p:spPr/>
        <p:txBody>
          <a:bodyPr/>
          <a:lstStyle/>
          <a:p>
            <a:r>
              <a:rPr lang="en-NZ"/>
              <a:t>2023 Kentucky Bible School</a:t>
            </a:r>
          </a:p>
        </p:txBody>
      </p:sp>
      <p:sp>
        <p:nvSpPr>
          <p:cNvPr id="5" name="Slide Number Placeholder 4"/>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263102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47F2D-DEF5-463A-AE36-401FA83EE847}" type="datetime1">
              <a:rPr lang="en-US" smtClean="0"/>
              <a:t>7/6/2023</a:t>
            </a:fld>
            <a:endParaRPr lang="en-NZ"/>
          </a:p>
        </p:txBody>
      </p:sp>
      <p:sp>
        <p:nvSpPr>
          <p:cNvPr id="3" name="Footer Placeholder 2"/>
          <p:cNvSpPr>
            <a:spLocks noGrp="1"/>
          </p:cNvSpPr>
          <p:nvPr>
            <p:ph type="ftr" sz="quarter" idx="11"/>
          </p:nvPr>
        </p:nvSpPr>
        <p:spPr/>
        <p:txBody>
          <a:bodyPr/>
          <a:lstStyle/>
          <a:p>
            <a:r>
              <a:rPr lang="en-NZ"/>
              <a:t>2023 Kentucky Bible School</a:t>
            </a:r>
          </a:p>
        </p:txBody>
      </p:sp>
      <p:sp>
        <p:nvSpPr>
          <p:cNvPr id="4" name="Slide Number Placeholder 3"/>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42192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4DC6474-F47D-4DBD-9662-7F0AF8CC48D3}" type="datetime1">
              <a:rPr lang="en-US" smtClean="0"/>
              <a:t>7/6/2023</a:t>
            </a:fld>
            <a:endParaRPr lang="en-NZ"/>
          </a:p>
        </p:txBody>
      </p:sp>
      <p:sp>
        <p:nvSpPr>
          <p:cNvPr id="6" name="Footer Placeholder 5"/>
          <p:cNvSpPr>
            <a:spLocks noGrp="1"/>
          </p:cNvSpPr>
          <p:nvPr>
            <p:ph type="ftr" sz="quarter" idx="11"/>
          </p:nvPr>
        </p:nvSpPr>
        <p:spPr/>
        <p:txBody>
          <a:bodyPr/>
          <a:lstStyle/>
          <a:p>
            <a:r>
              <a:rPr lang="en-NZ"/>
              <a:t>2023 Kentucky Bible School</a:t>
            </a:r>
          </a:p>
        </p:txBody>
      </p:sp>
      <p:sp>
        <p:nvSpPr>
          <p:cNvPr id="7" name="Slide Number Placeholder 6"/>
          <p:cNvSpPr>
            <a:spLocks noGrp="1"/>
          </p:cNvSpPr>
          <p:nvPr>
            <p:ph type="sldNum" sz="quarter" idx="12"/>
          </p:nvPr>
        </p:nvSpPr>
        <p:spPr/>
        <p:txBody>
          <a:bodyPr/>
          <a:lstStyle/>
          <a:p>
            <a:fld id="{9B2F8528-1CB5-6F49-B48B-D4FA82A0E97F}" type="slidenum">
              <a:rPr lang="en-US" smtClean="0"/>
              <a:t>‹#›</a:t>
            </a:fld>
            <a:endParaRPr lang="en-US"/>
          </a:p>
        </p:txBody>
      </p:sp>
    </p:spTree>
    <p:extLst>
      <p:ext uri="{BB962C8B-B14F-4D97-AF65-F5344CB8AC3E}">
        <p14:creationId xmlns:p14="http://schemas.microsoft.com/office/powerpoint/2010/main" val="2697791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A5CE075-4404-4BF9-B804-02A1BF2BE9B5}" type="datetime1">
              <a:rPr lang="en-US" smtClean="0"/>
              <a:t>7/6/2023</a:t>
            </a:fld>
            <a:endParaRPr lang="en-NZ"/>
          </a:p>
        </p:txBody>
      </p:sp>
      <p:sp>
        <p:nvSpPr>
          <p:cNvPr id="6" name="Footer Placeholder 5"/>
          <p:cNvSpPr>
            <a:spLocks noGrp="1"/>
          </p:cNvSpPr>
          <p:nvPr>
            <p:ph type="ftr" sz="quarter" idx="11"/>
          </p:nvPr>
        </p:nvSpPr>
        <p:spPr/>
        <p:txBody>
          <a:bodyPr/>
          <a:lstStyle/>
          <a:p>
            <a:r>
              <a:rPr lang="en-NZ"/>
              <a:t>2023 Kentucky Bible School</a:t>
            </a:r>
          </a:p>
        </p:txBody>
      </p:sp>
      <p:sp>
        <p:nvSpPr>
          <p:cNvPr id="7" name="Slide Number Placeholder 6"/>
          <p:cNvSpPr>
            <a:spLocks noGrp="1"/>
          </p:cNvSpPr>
          <p:nvPr>
            <p:ph type="sldNum" sz="quarter" idx="12"/>
          </p:nvPr>
        </p:nvSpPr>
        <p:spPr/>
        <p:txBody>
          <a:bodyPr/>
          <a:lstStyle/>
          <a:p>
            <a:fld id="{459CABAD-5BE5-4119-B9F8-BD5AC7D88EE8}" type="slidenum">
              <a:rPr lang="en-NZ" smtClean="0"/>
              <a:pPr/>
              <a:t>‹#›</a:t>
            </a:fld>
            <a:endParaRPr lang="en-NZ"/>
          </a:p>
        </p:txBody>
      </p:sp>
    </p:spTree>
    <p:extLst>
      <p:ext uri="{BB962C8B-B14F-4D97-AF65-F5344CB8AC3E}">
        <p14:creationId xmlns:p14="http://schemas.microsoft.com/office/powerpoint/2010/main" val="4285970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E4F22-3BC9-4897-9B36-5ECB2949F6B5}" type="datetime1">
              <a:rPr lang="en-US" smtClean="0"/>
              <a:t>7/6/2023</a:t>
            </a:fld>
            <a:endParaRPr lang="en-NZ"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2023 Kentucky Bible School</a:t>
            </a:r>
            <a:endParaRPr lang="en-NZ"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CABAD-5BE5-4119-B9F8-BD5AC7D88EE8}" type="slidenum">
              <a:rPr lang="en-NZ" smtClean="0"/>
              <a:pPr/>
              <a:t>‹#›</a:t>
            </a:fld>
            <a:endParaRPr lang="en-NZ"/>
          </a:p>
        </p:txBody>
      </p:sp>
    </p:spTree>
    <p:extLst>
      <p:ext uri="{BB962C8B-B14F-4D97-AF65-F5344CB8AC3E}">
        <p14:creationId xmlns:p14="http://schemas.microsoft.com/office/powerpoint/2010/main" val="182672632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oleObject" Target="../embeddings/oleObject2.bin"/><Relationship Id="rId10" Type="http://schemas.openxmlformats.org/officeDocument/2006/relationships/image" Target="../media/image76.png"/><Relationship Id="rId4" Type="http://schemas.openxmlformats.org/officeDocument/2006/relationships/image" Target="../media/image73.wmf"/><Relationship Id="rId9" Type="http://schemas.openxmlformats.org/officeDocument/2006/relationships/oleObject" Target="../embeddings/oleObject4.bin"/></Relationships>
</file>

<file path=ppt/slides/_rels/slide1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46.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1"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5" name="TextBox 4"/>
          <p:cNvSpPr txBox="1"/>
          <p:nvPr/>
        </p:nvSpPr>
        <p:spPr>
          <a:xfrm>
            <a:off x="325103" y="788549"/>
            <a:ext cx="8488681" cy="4339650"/>
          </a:xfrm>
          <a:prstGeom prst="rect">
            <a:avLst/>
          </a:prstGeom>
          <a:noFill/>
        </p:spPr>
        <p:txBody>
          <a:bodyPr wrap="square" rtlCol="0">
            <a:spAutoFit/>
          </a:bodyPr>
          <a:lstStyle/>
          <a:p>
            <a:pPr algn="ctr"/>
            <a:endParaRPr lang="en-US" sz="6000" b="1" dirty="0">
              <a:latin typeface="Book Antiqua"/>
              <a:cs typeface="Book Antiqua"/>
            </a:endParaRPr>
          </a:p>
          <a:p>
            <a:pPr algn="ctr"/>
            <a:r>
              <a:rPr lang="en-US" sz="6000" b="1" dirty="0">
                <a:solidFill>
                  <a:schemeClr val="bg1"/>
                </a:solidFill>
                <a:latin typeface="Book Antiqua"/>
                <a:cs typeface="Book Antiqua"/>
              </a:rPr>
              <a:t>THE FAMILY OF YAHWEH</a:t>
            </a:r>
          </a:p>
          <a:p>
            <a:pPr algn="ctr"/>
            <a:r>
              <a:rPr lang="en-US" sz="4800" b="1" dirty="0">
                <a:solidFill>
                  <a:schemeClr val="bg1"/>
                </a:solidFill>
                <a:latin typeface="Book Antiqua"/>
                <a:cs typeface="Book Antiqua"/>
              </a:rPr>
              <a:t> </a:t>
            </a:r>
            <a:r>
              <a:rPr lang="en-US" sz="4800" b="1" dirty="0">
                <a:solidFill>
                  <a:schemeClr val="tx2"/>
                </a:solidFill>
                <a:latin typeface="Book Antiqua"/>
                <a:cs typeface="Book Antiqua"/>
              </a:rPr>
              <a:t>- Natural, Spiritual 	       and</a:t>
            </a:r>
            <a:r>
              <a:rPr lang="en-US" sz="4400" b="1" dirty="0">
                <a:solidFill>
                  <a:schemeClr val="tx2"/>
                </a:solidFill>
                <a:latin typeface="Book Antiqua"/>
                <a:cs typeface="Book Antiqua"/>
              </a:rPr>
              <a:t> </a:t>
            </a:r>
            <a:r>
              <a:rPr lang="en-US" sz="4800" b="1" dirty="0">
                <a:solidFill>
                  <a:schemeClr val="tx2"/>
                </a:solidFill>
                <a:latin typeface="Book Antiqua"/>
                <a:cs typeface="Book Antiqua"/>
              </a:rPr>
              <a:t>Eternal</a:t>
            </a:r>
            <a:endParaRPr lang="en-US" sz="6000" b="1" dirty="0">
              <a:solidFill>
                <a:schemeClr val="tx2"/>
              </a:solidFill>
              <a:latin typeface="Book Antiqua"/>
              <a:cs typeface="Book Antiqua"/>
            </a:endParaRPr>
          </a:p>
        </p:txBody>
      </p:sp>
      <p:sp>
        <p:nvSpPr>
          <p:cNvPr id="7" name="Footer Placeholder 6">
            <a:extLst>
              <a:ext uri="{FF2B5EF4-FFF2-40B4-BE49-F238E27FC236}">
                <a16:creationId xmlns:a16="http://schemas.microsoft.com/office/drawing/2014/main" id="{8A44F5EC-BF6E-4AC0-B026-299B49191509}"/>
              </a:ext>
            </a:extLst>
          </p:cNvPr>
          <p:cNvSpPr>
            <a:spLocks noGrp="1"/>
          </p:cNvSpPr>
          <p:nvPr>
            <p:ph type="ftr" sz="quarter" idx="11"/>
          </p:nvPr>
        </p:nvSpPr>
        <p:spPr/>
        <p:txBody>
          <a:bodyPr/>
          <a:lstStyle/>
          <a:p>
            <a:r>
              <a:rPr lang="en-NZ" sz="1400" dirty="0"/>
              <a:t>2023 Kentucky Bible School</a:t>
            </a:r>
          </a:p>
        </p:txBody>
      </p:sp>
      <p:sp>
        <p:nvSpPr>
          <p:cNvPr id="8" name="Slide Number Placeholder 7">
            <a:extLst>
              <a:ext uri="{FF2B5EF4-FFF2-40B4-BE49-F238E27FC236}">
                <a16:creationId xmlns:a16="http://schemas.microsoft.com/office/drawing/2014/main" id="{649CABE4-E19C-4060-BC62-5B371CA19A83}"/>
              </a:ext>
            </a:extLst>
          </p:cNvPr>
          <p:cNvSpPr>
            <a:spLocks noGrp="1"/>
          </p:cNvSpPr>
          <p:nvPr>
            <p:ph type="sldNum" sz="quarter" idx="12"/>
          </p:nvPr>
        </p:nvSpPr>
        <p:spPr/>
        <p:txBody>
          <a:bodyPr/>
          <a:lstStyle/>
          <a:p>
            <a:fld id="{9B2F8528-1CB5-6F49-B48B-D4FA82A0E97F}" type="slidenum">
              <a:rPr lang="en-US" smtClean="0"/>
              <a:t>1</a:t>
            </a:fld>
            <a:endParaRPr lang="en-US"/>
          </a:p>
        </p:txBody>
      </p:sp>
    </p:spTree>
    <p:extLst>
      <p:ext uri="{BB962C8B-B14F-4D97-AF65-F5344CB8AC3E}">
        <p14:creationId xmlns:p14="http://schemas.microsoft.com/office/powerpoint/2010/main" val="92242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D255B5-5465-A7A6-C982-CCB2C7991674}"/>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807576F8-8B41-3E2A-00AD-DADB623F194B}"/>
              </a:ext>
            </a:extLst>
          </p:cNvPr>
          <p:cNvSpPr>
            <a:spLocks noGrp="1"/>
          </p:cNvSpPr>
          <p:nvPr>
            <p:ph type="sldNum" sz="quarter" idx="12"/>
          </p:nvPr>
        </p:nvSpPr>
        <p:spPr/>
        <p:txBody>
          <a:bodyPr/>
          <a:lstStyle/>
          <a:p>
            <a:fld id="{459CABAD-5BE5-4119-B9F8-BD5AC7D88EE8}" type="slidenum">
              <a:rPr lang="en-NZ" smtClean="0"/>
              <a:pPr/>
              <a:t>10</a:t>
            </a:fld>
            <a:endParaRPr lang="en-NZ"/>
          </a:p>
        </p:txBody>
      </p:sp>
      <p:pic>
        <p:nvPicPr>
          <p:cNvPr id="4" name="Picture 3">
            <a:extLst>
              <a:ext uri="{FF2B5EF4-FFF2-40B4-BE49-F238E27FC236}">
                <a16:creationId xmlns:a16="http://schemas.microsoft.com/office/drawing/2014/main" id="{E125723C-16D9-0EBC-C772-A9B65EDE4B81}"/>
              </a:ext>
            </a:extLst>
          </p:cNvPr>
          <p:cNvPicPr>
            <a:picLocks noChangeAspect="1"/>
          </p:cNvPicPr>
          <p:nvPr/>
        </p:nvPicPr>
        <p:blipFill>
          <a:blip r:embed="rId2"/>
          <a:stretch>
            <a:fillRect/>
          </a:stretch>
        </p:blipFill>
        <p:spPr>
          <a:xfrm>
            <a:off x="1004887" y="76200"/>
            <a:ext cx="7134225" cy="6705600"/>
          </a:xfrm>
          <a:prstGeom prst="rect">
            <a:avLst/>
          </a:prstGeom>
        </p:spPr>
      </p:pic>
    </p:spTree>
    <p:extLst>
      <p:ext uri="{BB962C8B-B14F-4D97-AF65-F5344CB8AC3E}">
        <p14:creationId xmlns:p14="http://schemas.microsoft.com/office/powerpoint/2010/main" val="27233602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432FF"/>
                </a:solidFill>
              </a:rPr>
              <a:t>         Four Phases of the Calling 				of the Gentiles</a:t>
            </a:r>
          </a:p>
        </p:txBody>
      </p:sp>
      <p:sp>
        <p:nvSpPr>
          <p:cNvPr id="3" name="Content Placeholder 2"/>
          <p:cNvSpPr>
            <a:spLocks noGrp="1"/>
          </p:cNvSpPr>
          <p:nvPr>
            <p:ph idx="1"/>
          </p:nvPr>
        </p:nvSpPr>
        <p:spPr>
          <a:xfrm>
            <a:off x="457200" y="1830386"/>
            <a:ext cx="8229600" cy="4139489"/>
          </a:xfrm>
        </p:spPr>
        <p:style>
          <a:lnRef idx="1">
            <a:schemeClr val="accent1"/>
          </a:lnRef>
          <a:fillRef idx="2">
            <a:schemeClr val="accent1"/>
          </a:fillRef>
          <a:effectRef idx="1">
            <a:schemeClr val="accent1"/>
          </a:effectRef>
          <a:fontRef idx="minor">
            <a:schemeClr val="dk1"/>
          </a:fontRef>
        </p:style>
        <p:txBody>
          <a:bodyPr>
            <a:noAutofit/>
          </a:bodyPr>
          <a:lstStyle/>
          <a:p>
            <a:pPr marL="514350" indent="-514350">
              <a:buFont typeface="+mj-lt"/>
              <a:buAutoNum type="arabicPeriod"/>
            </a:pPr>
            <a:r>
              <a:rPr lang="en-US" sz="2400" b="1" dirty="0">
                <a:solidFill>
                  <a:srgbClr val="C00000"/>
                </a:solidFill>
                <a:latin typeface="Arial" panose="020B0604020202020204" pitchFamily="34" charset="0"/>
                <a:cs typeface="Arial" panose="020B0604020202020204" pitchFamily="34" charset="0"/>
              </a:rPr>
              <a:t>Before Abraham </a:t>
            </a:r>
            <a:r>
              <a:rPr lang="en-US" sz="24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God’s purpose with the Gentiles foreshadowed in the blessing which Noah pronounced on Shem.</a:t>
            </a:r>
          </a:p>
          <a:p>
            <a:pPr marL="514350" indent="-514350">
              <a:buFont typeface="+mj-lt"/>
              <a:buAutoNum type="arabicPeriod"/>
            </a:pPr>
            <a:r>
              <a:rPr lang="en-US" sz="2400" b="1" dirty="0">
                <a:solidFill>
                  <a:srgbClr val="C00000"/>
                </a:solidFill>
                <a:latin typeface="Arial" panose="020B0604020202020204" pitchFamily="34" charset="0"/>
                <a:cs typeface="Arial" panose="020B0604020202020204" pitchFamily="34" charset="0"/>
              </a:rPr>
              <a:t>Abraham to Christ </a:t>
            </a:r>
            <a:r>
              <a:rPr lang="en-US" sz="24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His purpose worked out through the people of Israel and such Gentiles as chose to join the nation and take hold of the covenant. </a:t>
            </a:r>
          </a:p>
          <a:p>
            <a:pPr marL="514350" indent="-514350">
              <a:buFont typeface="+mj-lt"/>
              <a:buAutoNum type="arabicPeriod"/>
            </a:pPr>
            <a:r>
              <a:rPr lang="en-US" sz="2400" b="1" dirty="0">
                <a:solidFill>
                  <a:srgbClr val="C00000"/>
                </a:solidFill>
                <a:latin typeface="Arial" panose="020B0604020202020204" pitchFamily="34" charset="0"/>
                <a:cs typeface="Arial" panose="020B0604020202020204" pitchFamily="34" charset="0"/>
              </a:rPr>
              <a:t>Christ to the Millennium </a:t>
            </a: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God’s call extended to all Gentiles through sacrifice of Christ and work of the apostles</a:t>
            </a:r>
            <a:r>
              <a:rPr lang="en-US" sz="2000" b="1" dirty="0">
                <a:latin typeface="Arial" panose="020B0604020202020204" pitchFamily="34" charset="0"/>
                <a:cs typeface="Arial" panose="020B0604020202020204" pitchFamily="34" charset="0"/>
              </a:rPr>
              <a:t>.</a:t>
            </a:r>
          </a:p>
          <a:p>
            <a:pPr marL="514350" indent="-514350">
              <a:buFont typeface="+mj-lt"/>
              <a:buAutoNum type="arabicPeriod"/>
            </a:pPr>
            <a:r>
              <a:rPr lang="en-US" sz="2400" b="1" dirty="0">
                <a:solidFill>
                  <a:srgbClr val="C00000"/>
                </a:solidFill>
                <a:latin typeface="Arial" panose="020B0604020202020204" pitchFamily="34" charset="0"/>
                <a:cs typeface="Arial" panose="020B0604020202020204" pitchFamily="34" charset="0"/>
              </a:rPr>
              <a:t>During the Millennium </a:t>
            </a:r>
            <a:r>
              <a:rPr lang="en-US" sz="24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Gentile mortals will be subjects of the Kingdom and potential converts.</a:t>
            </a:r>
          </a:p>
        </p:txBody>
      </p:sp>
      <p:sp>
        <p:nvSpPr>
          <p:cNvPr id="4" name="Footer Placeholder 3">
            <a:extLst>
              <a:ext uri="{FF2B5EF4-FFF2-40B4-BE49-F238E27FC236}">
                <a16:creationId xmlns:a16="http://schemas.microsoft.com/office/drawing/2014/main" id="{D17624BE-8986-4E39-BDAE-A0C65BA808B9}"/>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927F8573-7BBA-4382-968F-D87C45ED3925}"/>
              </a:ext>
            </a:extLst>
          </p:cNvPr>
          <p:cNvSpPr>
            <a:spLocks noGrp="1"/>
          </p:cNvSpPr>
          <p:nvPr>
            <p:ph type="sldNum" sz="quarter" idx="12"/>
          </p:nvPr>
        </p:nvSpPr>
        <p:spPr/>
        <p:txBody>
          <a:bodyPr/>
          <a:lstStyle/>
          <a:p>
            <a:fld id="{459CABAD-5BE5-4119-B9F8-BD5AC7D88EE8}" type="slidenum">
              <a:rPr lang="en-NZ" smtClean="0"/>
              <a:pPr/>
              <a:t>100</a:t>
            </a:fld>
            <a:endParaRPr lang="en-NZ"/>
          </a:p>
        </p:txBody>
      </p:sp>
    </p:spTree>
    <p:extLst>
      <p:ext uri="{BB962C8B-B14F-4D97-AF65-F5344CB8AC3E}">
        <p14:creationId xmlns:p14="http://schemas.microsoft.com/office/powerpoint/2010/main" val="42138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solidFill>
                  <a:srgbClr val="0432FF"/>
                </a:solidFill>
              </a:rPr>
              <a:t> The Restoration of Israel</a:t>
            </a:r>
          </a:p>
        </p:txBody>
      </p:sp>
      <p:sp>
        <p:nvSpPr>
          <p:cNvPr id="3" name="Content Placeholder 2"/>
          <p:cNvSpPr>
            <a:spLocks noGrp="1"/>
          </p:cNvSpPr>
          <p:nvPr>
            <p:ph idx="1"/>
          </p:nvPr>
        </p:nvSpPr>
        <p:spPr>
          <a:xfrm>
            <a:off x="457200" y="1600200"/>
            <a:ext cx="8229600" cy="4077119"/>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400" b="1" i="1" dirty="0"/>
              <a:t>Thus </a:t>
            </a:r>
            <a:r>
              <a:rPr lang="en-US" sz="2400" b="1" i="1" dirty="0" err="1"/>
              <a:t>saith</a:t>
            </a:r>
            <a:r>
              <a:rPr lang="en-US" sz="2400" b="1" i="1" dirty="0"/>
              <a:t> the LORD; </a:t>
            </a:r>
            <a:r>
              <a:rPr lang="en-US" sz="2400" b="1" i="1" u="sng" dirty="0"/>
              <a:t>Behold I will bring again the </a:t>
            </a:r>
            <a:r>
              <a:rPr lang="en-US" sz="2400" b="1" i="1" u="sng" dirty="0">
                <a:highlight>
                  <a:srgbClr val="C0C0C0"/>
                </a:highlight>
              </a:rPr>
              <a:t>captivity of Jacob’s tents</a:t>
            </a:r>
            <a:r>
              <a:rPr lang="en-US" sz="2400" b="1" i="1" dirty="0"/>
              <a:t>, and have mercy on his </a:t>
            </a:r>
            <a:r>
              <a:rPr lang="en-US" sz="2400" b="1" i="1" dirty="0" err="1"/>
              <a:t>dwellingplaces</a:t>
            </a:r>
            <a:r>
              <a:rPr lang="en-US" sz="2400" b="1" i="1" dirty="0"/>
              <a:t>…And out of them shall proceed thanksgiving…</a:t>
            </a:r>
          </a:p>
          <a:p>
            <a:pPr marL="0" indent="0">
              <a:buNone/>
            </a:pPr>
            <a:r>
              <a:rPr lang="en-US" sz="2400" b="1" i="1" dirty="0"/>
              <a:t>and </a:t>
            </a:r>
            <a:r>
              <a:rPr lang="en-US" sz="2400" b="1" i="1" u="sng" dirty="0"/>
              <a:t>I will multiply them and they shall not be few</a:t>
            </a:r>
            <a:r>
              <a:rPr lang="en-US" sz="2400" b="1" i="1" dirty="0"/>
              <a:t>…At the same time, </a:t>
            </a:r>
            <a:r>
              <a:rPr lang="en-US" sz="2400" b="1" i="1" dirty="0" err="1"/>
              <a:t>saith</a:t>
            </a:r>
            <a:r>
              <a:rPr lang="en-US" sz="2400" b="1" i="1" dirty="0"/>
              <a:t> the LORD, </a:t>
            </a:r>
            <a:r>
              <a:rPr lang="en-US" sz="2400" b="1" i="1" u="sng" dirty="0"/>
              <a:t>will I be the God of </a:t>
            </a:r>
            <a:r>
              <a:rPr lang="en-US" sz="2400" b="1" i="1" u="sng" dirty="0">
                <a:highlight>
                  <a:srgbClr val="C0C0C0"/>
                </a:highlight>
              </a:rPr>
              <a:t>all families of Israel,</a:t>
            </a:r>
          </a:p>
          <a:p>
            <a:pPr marL="0" indent="0">
              <a:buNone/>
            </a:pPr>
            <a:r>
              <a:rPr lang="en-US" sz="2400" b="1" i="1" u="sng" dirty="0">
                <a:highlight>
                  <a:srgbClr val="C0C0C0"/>
                </a:highlight>
              </a:rPr>
              <a:t> and they shall be my people</a:t>
            </a:r>
            <a:r>
              <a:rPr lang="en-US" sz="2400" b="1" i="1" dirty="0"/>
              <a:t>…The LORD hath appeared of old unto me, saying, yea, I have loved thee with </a:t>
            </a:r>
            <a:r>
              <a:rPr lang="en-US" sz="2400" b="1" i="1" u="sng" dirty="0"/>
              <a:t>an everlasting love. </a:t>
            </a:r>
            <a:r>
              <a:rPr lang="en-US" sz="2400" dirty="0"/>
              <a:t>					</a:t>
            </a:r>
            <a:r>
              <a:rPr lang="en-US" sz="2400" b="1" dirty="0">
                <a:solidFill>
                  <a:srgbClr val="C00000"/>
                </a:solidFill>
              </a:rPr>
              <a:t>Jeremiah 30:18,19; 31:1,3</a:t>
            </a:r>
            <a:endParaRPr lang="en-US" sz="2400" b="1" i="1" u="sng" dirty="0">
              <a:solidFill>
                <a:srgbClr val="C00000"/>
              </a:solidFill>
            </a:endParaRPr>
          </a:p>
        </p:txBody>
      </p:sp>
      <p:sp>
        <p:nvSpPr>
          <p:cNvPr id="4" name="Footer Placeholder 3">
            <a:extLst>
              <a:ext uri="{FF2B5EF4-FFF2-40B4-BE49-F238E27FC236}">
                <a16:creationId xmlns:a16="http://schemas.microsoft.com/office/drawing/2014/main" id="{CBAC4565-112E-4B1D-9963-A41516E2EB8F}"/>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BE43B9E-F99F-42B6-AD93-95E3746F8B68}"/>
              </a:ext>
            </a:extLst>
          </p:cNvPr>
          <p:cNvSpPr>
            <a:spLocks noGrp="1"/>
          </p:cNvSpPr>
          <p:nvPr>
            <p:ph type="sldNum" sz="quarter" idx="12"/>
          </p:nvPr>
        </p:nvSpPr>
        <p:spPr/>
        <p:txBody>
          <a:bodyPr/>
          <a:lstStyle/>
          <a:p>
            <a:fld id="{459CABAD-5BE5-4119-B9F8-BD5AC7D88EE8}" type="slidenum">
              <a:rPr lang="en-NZ" smtClean="0"/>
              <a:pPr/>
              <a:t>101</a:t>
            </a:fld>
            <a:endParaRPr lang="en-NZ"/>
          </a:p>
        </p:txBody>
      </p:sp>
    </p:spTree>
    <p:extLst>
      <p:ext uri="{BB962C8B-B14F-4D97-AF65-F5344CB8AC3E}">
        <p14:creationId xmlns:p14="http://schemas.microsoft.com/office/powerpoint/2010/main" val="730525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1"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11" name="TextBox 10"/>
          <p:cNvSpPr txBox="1"/>
          <p:nvPr/>
        </p:nvSpPr>
        <p:spPr>
          <a:xfrm>
            <a:off x="1067690" y="3733491"/>
            <a:ext cx="7188186" cy="1446550"/>
          </a:xfrm>
          <a:prstGeom prst="rect">
            <a:avLst/>
          </a:prstGeom>
          <a:noFill/>
          <a:effectLst>
            <a:outerShdw dist="25400" dir="8400000" algn="ctr" rotWithShape="0">
              <a:schemeClr val="tx1"/>
            </a:outerShdw>
          </a:effectLst>
        </p:spPr>
        <p:txBody>
          <a:bodyPr wrap="none" rtlCol="0">
            <a:spAutoFit/>
          </a:bodyPr>
          <a:lstStyle/>
          <a:p>
            <a:pPr algn="ctr"/>
            <a:r>
              <a:rPr lang="en-NZ" sz="4400" b="1" dirty="0">
                <a:solidFill>
                  <a:schemeClr val="bg1"/>
                </a:solidFill>
                <a:latin typeface="Book Antiqua"/>
                <a:cs typeface="Book Antiqua"/>
              </a:rPr>
              <a:t>As Revealed in the Elohim </a:t>
            </a:r>
          </a:p>
          <a:p>
            <a:pPr algn="ctr"/>
            <a:r>
              <a:rPr lang="en-NZ" sz="4400" b="1" dirty="0">
                <a:solidFill>
                  <a:schemeClr val="bg1"/>
                </a:solidFill>
                <a:latin typeface="Book Antiqua"/>
                <a:cs typeface="Book Antiqua"/>
              </a:rPr>
              <a:t>and His Memorial Name</a:t>
            </a:r>
          </a:p>
        </p:txBody>
      </p:sp>
      <p:sp>
        <p:nvSpPr>
          <p:cNvPr id="7" name="Footer Placeholder 6">
            <a:extLst>
              <a:ext uri="{FF2B5EF4-FFF2-40B4-BE49-F238E27FC236}">
                <a16:creationId xmlns:a16="http://schemas.microsoft.com/office/drawing/2014/main" id="{B057CB02-8608-4647-AC16-D79209D4726D}"/>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469EF3C5-B630-4FC5-8654-86B36F3F5E9A}"/>
              </a:ext>
            </a:extLst>
          </p:cNvPr>
          <p:cNvSpPr>
            <a:spLocks noGrp="1"/>
          </p:cNvSpPr>
          <p:nvPr>
            <p:ph type="sldNum" sz="quarter" idx="12"/>
          </p:nvPr>
        </p:nvSpPr>
        <p:spPr/>
        <p:txBody>
          <a:bodyPr/>
          <a:lstStyle/>
          <a:p>
            <a:fld id="{9B2F8528-1CB5-6F49-B48B-D4FA82A0E97F}" type="slidenum">
              <a:rPr lang="en-US" smtClean="0"/>
              <a:t>102</a:t>
            </a:fld>
            <a:endParaRPr lang="en-US"/>
          </a:p>
        </p:txBody>
      </p:sp>
      <p:sp>
        <p:nvSpPr>
          <p:cNvPr id="5" name="TextBox 4">
            <a:extLst>
              <a:ext uri="{FF2B5EF4-FFF2-40B4-BE49-F238E27FC236}">
                <a16:creationId xmlns:a16="http://schemas.microsoft.com/office/drawing/2014/main" id="{350766FB-7D8E-33B4-E624-23B040164896}"/>
              </a:ext>
            </a:extLst>
          </p:cNvPr>
          <p:cNvSpPr txBox="1"/>
          <p:nvPr/>
        </p:nvSpPr>
        <p:spPr>
          <a:xfrm>
            <a:off x="1291722" y="1274070"/>
            <a:ext cx="6217064" cy="1754326"/>
          </a:xfrm>
          <a:prstGeom prst="rect">
            <a:avLst/>
          </a:prstGeom>
          <a:noFill/>
        </p:spPr>
        <p:txBody>
          <a:bodyPr wrap="square" rtlCol="0">
            <a:spAutoFit/>
          </a:bodyPr>
          <a:lstStyle/>
          <a:p>
            <a:pPr algn="ctr"/>
            <a:r>
              <a:rPr lang="en-US" sz="5400" b="1" dirty="0">
                <a:solidFill>
                  <a:schemeClr val="bg1"/>
                </a:solidFill>
              </a:rPr>
              <a:t>The Eternal Family of </a:t>
            </a:r>
            <a:r>
              <a:rPr lang="en-NZ" sz="5400" b="1" dirty="0">
                <a:solidFill>
                  <a:schemeClr val="bg1"/>
                </a:solidFill>
                <a:cs typeface="Book Antiqua"/>
              </a:rPr>
              <a:t>Yahweh</a:t>
            </a:r>
            <a:endParaRPr lang="en-US" sz="5400" dirty="0"/>
          </a:p>
        </p:txBody>
      </p:sp>
    </p:spTree>
    <p:extLst>
      <p:ext uri="{BB962C8B-B14F-4D97-AF65-F5344CB8AC3E}">
        <p14:creationId xmlns:p14="http://schemas.microsoft.com/office/powerpoint/2010/main" val="42153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921116"/>
          </a:xfrm>
        </p:spPr>
        <p:txBody>
          <a:bodyPr>
            <a:normAutofit fontScale="90000"/>
          </a:bodyPr>
          <a:lstStyle/>
          <a:p>
            <a:r>
              <a:rPr lang="en-US" b="1" i="1" dirty="0">
                <a:solidFill>
                  <a:srgbClr val="0432FF"/>
                </a:solidFill>
              </a:rPr>
              <a:t>New Jerusalem and the Bride Adorned for Her Husband</a:t>
            </a:r>
          </a:p>
        </p:txBody>
      </p:sp>
      <p:sp>
        <p:nvSpPr>
          <p:cNvPr id="3" name="Content Placeholder 2"/>
          <p:cNvSpPr>
            <a:spLocks noGrp="1"/>
          </p:cNvSpPr>
          <p:nvPr>
            <p:ph idx="1"/>
          </p:nvPr>
        </p:nvSpPr>
        <p:spPr>
          <a:xfrm>
            <a:off x="304800" y="1470392"/>
            <a:ext cx="4818185" cy="4328327"/>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marL="0" indent="0">
              <a:buNone/>
            </a:pPr>
            <a:r>
              <a:rPr lang="en-US" sz="2800" b="1" i="1" dirty="0"/>
              <a:t>And I John saw the holy city, new Jerusalem, coming down from God out of heaven, </a:t>
            </a:r>
            <a:r>
              <a:rPr lang="en-US" sz="2800" b="1" i="1" dirty="0">
                <a:highlight>
                  <a:srgbClr val="FFFF00"/>
                </a:highlight>
              </a:rPr>
              <a:t>prepared as a bride adorned for her husband</a:t>
            </a:r>
            <a:r>
              <a:rPr lang="en-US" sz="2800" b="1" i="1" dirty="0"/>
              <a:t>.</a:t>
            </a:r>
          </a:p>
          <a:p>
            <a:pPr marL="0" indent="0">
              <a:buNone/>
            </a:pPr>
            <a:endParaRPr lang="en-US" sz="2800" b="1" i="1" dirty="0"/>
          </a:p>
          <a:p>
            <a:pPr marL="0" indent="0">
              <a:buNone/>
            </a:pPr>
            <a:r>
              <a:rPr lang="en-US" sz="2800" b="1" i="1" dirty="0"/>
              <a:t>3 And I heard a great voice out of heaven saying, Behold, </a:t>
            </a:r>
            <a:r>
              <a:rPr lang="en-US" sz="2800" b="1" i="1" u="sng" dirty="0"/>
              <a:t>the tabernacle of God is with men</a:t>
            </a:r>
            <a:r>
              <a:rPr lang="en-US" sz="2800" b="1" i="1" dirty="0"/>
              <a:t>, and he will dwell with them, and </a:t>
            </a:r>
            <a:r>
              <a:rPr lang="en-US" sz="2800" b="1" i="1" dirty="0">
                <a:highlight>
                  <a:srgbClr val="FFFF00"/>
                </a:highlight>
              </a:rPr>
              <a:t>they shall be his people, and God himself shall be with them, and be their God</a:t>
            </a:r>
            <a:r>
              <a:rPr lang="en-US" sz="2800" b="1" i="1" dirty="0"/>
              <a:t>.											   </a:t>
            </a:r>
            <a:r>
              <a:rPr lang="en-US" sz="2800" b="1" dirty="0">
                <a:solidFill>
                  <a:srgbClr val="C00000"/>
                </a:solidFill>
              </a:rPr>
              <a:t>Revelation 21:2-3</a:t>
            </a:r>
            <a:endParaRPr lang="en-US" sz="2800" b="1" i="1" dirty="0">
              <a:solidFill>
                <a:srgbClr val="C00000"/>
              </a:solidFill>
            </a:endParaRPr>
          </a:p>
        </p:txBody>
      </p:sp>
      <p:sp>
        <p:nvSpPr>
          <p:cNvPr id="4" name="Footer Placeholder 3">
            <a:extLst>
              <a:ext uri="{FF2B5EF4-FFF2-40B4-BE49-F238E27FC236}">
                <a16:creationId xmlns:a16="http://schemas.microsoft.com/office/drawing/2014/main" id="{E6B46DF3-2E7F-492B-8A2B-5C6F40E49484}"/>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9F4C8641-05DF-406E-94E3-247C543A414B}"/>
              </a:ext>
            </a:extLst>
          </p:cNvPr>
          <p:cNvSpPr>
            <a:spLocks noGrp="1"/>
          </p:cNvSpPr>
          <p:nvPr>
            <p:ph type="sldNum" sz="quarter" idx="12"/>
          </p:nvPr>
        </p:nvSpPr>
        <p:spPr/>
        <p:txBody>
          <a:bodyPr/>
          <a:lstStyle/>
          <a:p>
            <a:fld id="{459CABAD-5BE5-4119-B9F8-BD5AC7D88EE8}" type="slidenum">
              <a:rPr lang="en-NZ" smtClean="0"/>
              <a:pPr/>
              <a:t>103</a:t>
            </a:fld>
            <a:endParaRPr lang="en-NZ"/>
          </a:p>
        </p:txBody>
      </p:sp>
      <p:pic>
        <p:nvPicPr>
          <p:cNvPr id="6" name="Picture 5">
            <a:extLst>
              <a:ext uri="{FF2B5EF4-FFF2-40B4-BE49-F238E27FC236}">
                <a16:creationId xmlns:a16="http://schemas.microsoft.com/office/drawing/2014/main" id="{B8DE95DD-68A6-B48F-13F4-7EABC4C82B80}"/>
              </a:ext>
            </a:extLst>
          </p:cNvPr>
          <p:cNvPicPr>
            <a:picLocks noChangeAspect="1"/>
          </p:cNvPicPr>
          <p:nvPr/>
        </p:nvPicPr>
        <p:blipFill>
          <a:blip r:embed="rId3"/>
          <a:stretch>
            <a:fillRect/>
          </a:stretch>
        </p:blipFill>
        <p:spPr>
          <a:xfrm>
            <a:off x="5223468" y="1470392"/>
            <a:ext cx="3810000" cy="2857500"/>
          </a:xfrm>
          <a:prstGeom prst="rect">
            <a:avLst/>
          </a:prstGeom>
          <a:ln w="28575">
            <a:solidFill>
              <a:schemeClr val="tx1"/>
            </a:solidFill>
          </a:ln>
        </p:spPr>
      </p:pic>
    </p:spTree>
    <p:extLst>
      <p:ext uri="{BB962C8B-B14F-4D97-AF65-F5344CB8AC3E}">
        <p14:creationId xmlns:p14="http://schemas.microsoft.com/office/powerpoint/2010/main" val="33070111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432FF"/>
                </a:solidFill>
              </a:rPr>
              <a:t>The Husband Relationship with Natural Israel</a:t>
            </a:r>
            <a:endParaRPr lang="en-US" dirty="0"/>
          </a:p>
        </p:txBody>
      </p:sp>
      <p:sp>
        <p:nvSpPr>
          <p:cNvPr id="3" name="Content Placeholder 2"/>
          <p:cNvSpPr>
            <a:spLocks noGrp="1"/>
          </p:cNvSpPr>
          <p:nvPr>
            <p:ph idx="1"/>
          </p:nvPr>
        </p:nvSpPr>
        <p:spPr>
          <a:xfrm>
            <a:off x="457200" y="1417638"/>
            <a:ext cx="8229600" cy="4525963"/>
          </a:xfrm>
        </p:spPr>
        <p:style>
          <a:lnRef idx="3">
            <a:schemeClr val="lt1"/>
          </a:lnRef>
          <a:fillRef idx="1">
            <a:schemeClr val="accent1"/>
          </a:fillRef>
          <a:effectRef idx="1">
            <a:schemeClr val="accent1"/>
          </a:effectRef>
          <a:fontRef idx="minor">
            <a:schemeClr val="lt1"/>
          </a:fontRef>
        </p:style>
        <p:txBody>
          <a:bodyPr>
            <a:normAutofit fontScale="85000" lnSpcReduction="10000"/>
          </a:bodyPr>
          <a:lstStyle/>
          <a:p>
            <a:pPr marL="0" indent="0">
              <a:buNone/>
            </a:pPr>
            <a:r>
              <a:rPr lang="en-US" dirty="0"/>
              <a:t> </a:t>
            </a:r>
            <a:r>
              <a:rPr lang="en-US" sz="2800" b="1" i="1" dirty="0"/>
              <a:t>Fear not; for thou shalt not be ashamed: neither be thou confounded; for thou shalt not be put to shame: for thou shalt forget the shame of thy youth, and shalt not remember the reproach of thy widowhood any more.</a:t>
            </a:r>
          </a:p>
          <a:p>
            <a:pPr marL="0" indent="0">
              <a:buNone/>
            </a:pPr>
            <a:endParaRPr lang="en-US" sz="2800" b="1" i="1" dirty="0"/>
          </a:p>
          <a:p>
            <a:pPr marL="0" indent="0">
              <a:buNone/>
            </a:pPr>
            <a:r>
              <a:rPr lang="en-US" sz="2800" b="1" i="1" dirty="0">
                <a:highlight>
                  <a:srgbClr val="808080"/>
                </a:highlight>
              </a:rPr>
              <a:t>For thy Maker is thine husband</a:t>
            </a:r>
            <a:r>
              <a:rPr lang="en-US" sz="2800" b="1" i="1" dirty="0"/>
              <a:t>; the Lord of hosts is his name; and thy Redeemer the Holy One of Israel; The God of the whole earth shall he be called.</a:t>
            </a:r>
          </a:p>
          <a:p>
            <a:pPr marL="0" indent="0">
              <a:buNone/>
            </a:pPr>
            <a:endParaRPr lang="en-US" sz="2800" b="1" i="1" dirty="0"/>
          </a:p>
          <a:p>
            <a:pPr marL="0" indent="0">
              <a:buNone/>
            </a:pPr>
            <a:r>
              <a:rPr lang="en-US" sz="2800" b="1" i="1" dirty="0"/>
              <a:t>For the Lord hath </a:t>
            </a:r>
            <a:r>
              <a:rPr lang="en-US" sz="2800" b="1" i="1" u="sng" dirty="0"/>
              <a:t>called thee as a woman forsaken </a:t>
            </a:r>
            <a:r>
              <a:rPr lang="en-US" sz="2800" b="1" i="1" dirty="0"/>
              <a:t>and grieved in spirit, and </a:t>
            </a:r>
            <a:r>
              <a:rPr lang="en-US" sz="2800" b="1" i="1" u="sng" dirty="0"/>
              <a:t>a wife of youth</a:t>
            </a:r>
            <a:r>
              <a:rPr lang="en-US" sz="2800" b="1" i="1" dirty="0"/>
              <a:t>, when thou </a:t>
            </a:r>
            <a:r>
              <a:rPr lang="en-US" sz="2800" b="1" i="1" dirty="0" err="1"/>
              <a:t>wast</a:t>
            </a:r>
            <a:r>
              <a:rPr lang="en-US" sz="2800" b="1" i="1" dirty="0"/>
              <a:t> refused, </a:t>
            </a:r>
            <a:r>
              <a:rPr lang="en-US" sz="2800" b="1" i="1" dirty="0" err="1"/>
              <a:t>saith</a:t>
            </a:r>
            <a:r>
              <a:rPr lang="en-US" sz="2800" b="1" i="1" dirty="0"/>
              <a:t> thy God.				</a:t>
            </a:r>
            <a:r>
              <a:rPr lang="en-US" sz="2800" b="1" dirty="0">
                <a:solidFill>
                  <a:schemeClr val="tx1"/>
                </a:solidFill>
              </a:rPr>
              <a:t>Isaiah 54:4-6</a:t>
            </a:r>
          </a:p>
        </p:txBody>
      </p:sp>
      <p:sp>
        <p:nvSpPr>
          <p:cNvPr id="4" name="Footer Placeholder 3">
            <a:extLst>
              <a:ext uri="{FF2B5EF4-FFF2-40B4-BE49-F238E27FC236}">
                <a16:creationId xmlns:a16="http://schemas.microsoft.com/office/drawing/2014/main" id="{462E3501-6E92-4747-BF24-82BA2D8E8BF2}"/>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45269EA8-82F7-40CF-B6DC-0BF946B02B0B}"/>
              </a:ext>
            </a:extLst>
          </p:cNvPr>
          <p:cNvSpPr>
            <a:spLocks noGrp="1"/>
          </p:cNvSpPr>
          <p:nvPr>
            <p:ph type="sldNum" sz="quarter" idx="12"/>
          </p:nvPr>
        </p:nvSpPr>
        <p:spPr/>
        <p:txBody>
          <a:bodyPr/>
          <a:lstStyle/>
          <a:p>
            <a:fld id="{459CABAD-5BE5-4119-B9F8-BD5AC7D88EE8}" type="slidenum">
              <a:rPr lang="en-NZ" smtClean="0"/>
              <a:pPr/>
              <a:t>104</a:t>
            </a:fld>
            <a:endParaRPr lang="en-NZ"/>
          </a:p>
        </p:txBody>
      </p:sp>
    </p:spTree>
    <p:extLst>
      <p:ext uri="{BB962C8B-B14F-4D97-AF65-F5344CB8AC3E}">
        <p14:creationId xmlns:p14="http://schemas.microsoft.com/office/powerpoint/2010/main" val="31409894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20A7-78DE-AA0A-947F-09D83C37CFB7}"/>
              </a:ext>
            </a:extLst>
          </p:cNvPr>
          <p:cNvSpPr>
            <a:spLocks noGrp="1"/>
          </p:cNvSpPr>
          <p:nvPr>
            <p:ph type="title"/>
          </p:nvPr>
        </p:nvSpPr>
        <p:spPr/>
        <p:txBody>
          <a:bodyPr/>
          <a:lstStyle/>
          <a:p>
            <a:r>
              <a:rPr lang="en-US" b="1" i="1" dirty="0">
                <a:solidFill>
                  <a:srgbClr val="0432FF"/>
                </a:solidFill>
              </a:rPr>
              <a:t>Faithful Relationship</a:t>
            </a:r>
          </a:p>
        </p:txBody>
      </p:sp>
      <p:pic>
        <p:nvPicPr>
          <p:cNvPr id="6" name="Content Placeholder 5">
            <a:extLst>
              <a:ext uri="{FF2B5EF4-FFF2-40B4-BE49-F238E27FC236}">
                <a16:creationId xmlns:a16="http://schemas.microsoft.com/office/drawing/2014/main" id="{C6E2736D-67FB-3278-3E9D-757B75D01551}"/>
              </a:ext>
            </a:extLst>
          </p:cNvPr>
          <p:cNvPicPr>
            <a:picLocks noGrp="1" noChangeAspect="1"/>
          </p:cNvPicPr>
          <p:nvPr>
            <p:ph idx="1"/>
          </p:nvPr>
        </p:nvPicPr>
        <p:blipFill>
          <a:blip r:embed="rId2"/>
          <a:stretch>
            <a:fillRect/>
          </a:stretch>
        </p:blipFill>
        <p:spPr>
          <a:xfrm>
            <a:off x="762000" y="1587640"/>
            <a:ext cx="7620000" cy="4266266"/>
          </a:xfrm>
          <a:prstGeom prst="rect">
            <a:avLst/>
          </a:prstGeom>
          <a:ln>
            <a:solidFill>
              <a:schemeClr val="tx1"/>
            </a:solidFill>
          </a:ln>
        </p:spPr>
      </p:pic>
      <p:sp>
        <p:nvSpPr>
          <p:cNvPr id="4" name="Footer Placeholder 3">
            <a:extLst>
              <a:ext uri="{FF2B5EF4-FFF2-40B4-BE49-F238E27FC236}">
                <a16:creationId xmlns:a16="http://schemas.microsoft.com/office/drawing/2014/main" id="{E13AF2B4-AD99-FDA8-DABA-273A6754A47B}"/>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2F82764E-9A1C-37F0-6FCB-FD14167B7846}"/>
              </a:ext>
            </a:extLst>
          </p:cNvPr>
          <p:cNvSpPr>
            <a:spLocks noGrp="1"/>
          </p:cNvSpPr>
          <p:nvPr>
            <p:ph type="sldNum" sz="quarter" idx="12"/>
          </p:nvPr>
        </p:nvSpPr>
        <p:spPr/>
        <p:txBody>
          <a:bodyPr/>
          <a:lstStyle/>
          <a:p>
            <a:fld id="{459CABAD-5BE5-4119-B9F8-BD5AC7D88EE8}" type="slidenum">
              <a:rPr lang="en-NZ" smtClean="0"/>
              <a:pPr/>
              <a:t>105</a:t>
            </a:fld>
            <a:endParaRPr lang="en-NZ"/>
          </a:p>
        </p:txBody>
      </p:sp>
    </p:spTree>
    <p:extLst>
      <p:ext uri="{BB962C8B-B14F-4D97-AF65-F5344CB8AC3E}">
        <p14:creationId xmlns:p14="http://schemas.microsoft.com/office/powerpoint/2010/main" val="21544322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579703-FBBA-4DC5-2344-634058FD4D3B}"/>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3EC1897A-3EBF-6AD4-0F82-3B6AE4A20748}"/>
              </a:ext>
            </a:extLst>
          </p:cNvPr>
          <p:cNvSpPr>
            <a:spLocks noGrp="1"/>
          </p:cNvSpPr>
          <p:nvPr>
            <p:ph type="sldNum" sz="quarter" idx="12"/>
          </p:nvPr>
        </p:nvSpPr>
        <p:spPr/>
        <p:txBody>
          <a:bodyPr/>
          <a:lstStyle/>
          <a:p>
            <a:fld id="{459CABAD-5BE5-4119-B9F8-BD5AC7D88EE8}" type="slidenum">
              <a:rPr lang="en-NZ" smtClean="0"/>
              <a:pPr/>
              <a:t>106</a:t>
            </a:fld>
            <a:endParaRPr lang="en-NZ"/>
          </a:p>
        </p:txBody>
      </p:sp>
      <p:pic>
        <p:nvPicPr>
          <p:cNvPr id="4" name="Picture 3">
            <a:extLst>
              <a:ext uri="{FF2B5EF4-FFF2-40B4-BE49-F238E27FC236}">
                <a16:creationId xmlns:a16="http://schemas.microsoft.com/office/drawing/2014/main" id="{CB05427F-67F6-2366-EAFB-A0672EF969F9}"/>
              </a:ext>
            </a:extLst>
          </p:cNvPr>
          <p:cNvPicPr>
            <a:picLocks noChangeAspect="1"/>
          </p:cNvPicPr>
          <p:nvPr/>
        </p:nvPicPr>
        <p:blipFill>
          <a:blip r:embed="rId2"/>
          <a:stretch>
            <a:fillRect/>
          </a:stretch>
        </p:blipFill>
        <p:spPr>
          <a:xfrm>
            <a:off x="942872" y="136525"/>
            <a:ext cx="4019341" cy="6224236"/>
          </a:xfrm>
          <a:prstGeom prst="rect">
            <a:avLst/>
          </a:prstGeom>
        </p:spPr>
      </p:pic>
      <p:sp>
        <p:nvSpPr>
          <p:cNvPr id="5" name="TextBox 4">
            <a:extLst>
              <a:ext uri="{FF2B5EF4-FFF2-40B4-BE49-F238E27FC236}">
                <a16:creationId xmlns:a16="http://schemas.microsoft.com/office/drawing/2014/main" id="{97823E81-8744-ADEE-F128-6E6D687D6280}"/>
              </a:ext>
            </a:extLst>
          </p:cNvPr>
          <p:cNvSpPr txBox="1"/>
          <p:nvPr/>
        </p:nvSpPr>
        <p:spPr>
          <a:xfrm>
            <a:off x="5335674" y="2311121"/>
            <a:ext cx="3426487" cy="126188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a:solidFill>
                  <a:schemeClr val="tx1"/>
                </a:solidFill>
              </a:rPr>
              <a:t>The Marriage Supper of the Lamb </a:t>
            </a:r>
            <a:r>
              <a:rPr lang="en-US" sz="2000" b="1" dirty="0">
                <a:solidFill>
                  <a:srgbClr val="C00000"/>
                </a:solidFill>
              </a:rPr>
              <a:t>pp. 432-437</a:t>
            </a:r>
            <a:endParaRPr lang="en-US" b="1" dirty="0">
              <a:solidFill>
                <a:srgbClr val="C00000"/>
              </a:solidFill>
            </a:endParaRPr>
          </a:p>
        </p:txBody>
      </p:sp>
    </p:spTree>
    <p:extLst>
      <p:ext uri="{BB962C8B-B14F-4D97-AF65-F5344CB8AC3E}">
        <p14:creationId xmlns:p14="http://schemas.microsoft.com/office/powerpoint/2010/main" val="42546511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436942A-B193-430D-88FB-3069925E71A6}"/>
              </a:ext>
            </a:extLst>
          </p:cNvPr>
          <p:cNvSpPr>
            <a:spLocks noGrp="1"/>
          </p:cNvSpPr>
          <p:nvPr>
            <p:ph type="sldNum" sz="quarter" idx="12"/>
          </p:nvPr>
        </p:nvSpPr>
        <p:spPr/>
        <p:txBody>
          <a:bodyPr/>
          <a:lstStyle/>
          <a:p>
            <a:fld id="{D01BBAD4-B2B4-49C2-AEFA-4B625683616B}" type="slidenum">
              <a:rPr lang="en-US" altLang="en-US"/>
              <a:pPr/>
              <a:t>107</a:t>
            </a:fld>
            <a:endParaRPr lang="en-US" altLang="en-US"/>
          </a:p>
        </p:txBody>
      </p:sp>
      <p:sp>
        <p:nvSpPr>
          <p:cNvPr id="79874" name="Rectangle 2">
            <a:extLst>
              <a:ext uri="{FF2B5EF4-FFF2-40B4-BE49-F238E27FC236}">
                <a16:creationId xmlns:a16="http://schemas.microsoft.com/office/drawing/2014/main" id="{384F4BA3-5569-4699-BC33-30258475FFDC}"/>
              </a:ext>
            </a:extLst>
          </p:cNvPr>
          <p:cNvSpPr>
            <a:spLocks noGrp="1" noChangeArrowheads="1"/>
          </p:cNvSpPr>
          <p:nvPr>
            <p:ph type="title"/>
          </p:nvPr>
        </p:nvSpPr>
        <p:spPr>
          <a:xfrm>
            <a:off x="457199" y="274637"/>
            <a:ext cx="8485833" cy="1302953"/>
          </a:xfrm>
        </p:spPr>
        <p:txBody>
          <a:bodyPr>
            <a:normAutofit/>
          </a:bodyPr>
          <a:lstStyle/>
          <a:p>
            <a:r>
              <a:rPr lang="en-GB" altLang="zh-CN" sz="3600" b="1" i="1" dirty="0">
                <a:solidFill>
                  <a:srgbClr val="0432FF"/>
                </a:solidFill>
                <a:ea typeface="宋体" panose="02010600030101010101" pitchFamily="2" charset="-122"/>
              </a:rPr>
              <a:t>Stages leading to Marriage – </a:t>
            </a:r>
            <a:br>
              <a:rPr lang="en-GB" altLang="zh-CN" sz="3600" b="1" i="1" dirty="0">
                <a:solidFill>
                  <a:srgbClr val="0432FF"/>
                </a:solidFill>
                <a:ea typeface="宋体" panose="02010600030101010101" pitchFamily="2" charset="-122"/>
              </a:rPr>
            </a:br>
            <a:r>
              <a:rPr lang="en-GB" altLang="zh-CN" sz="3600" b="1" i="1" dirty="0">
                <a:solidFill>
                  <a:srgbClr val="0432FF"/>
                </a:solidFill>
                <a:ea typeface="宋体" panose="02010600030101010101" pitchFamily="2" charset="-122"/>
              </a:rPr>
              <a:t>A Pattern of the Bride of Christ </a:t>
            </a:r>
            <a:endParaRPr lang="en-US" altLang="en-US" sz="3600" b="1" i="1" dirty="0">
              <a:solidFill>
                <a:srgbClr val="0432FF"/>
              </a:solidFill>
            </a:endParaRPr>
          </a:p>
        </p:txBody>
      </p:sp>
      <p:sp>
        <p:nvSpPr>
          <p:cNvPr id="79875" name="Rectangle 3">
            <a:extLst>
              <a:ext uri="{FF2B5EF4-FFF2-40B4-BE49-F238E27FC236}">
                <a16:creationId xmlns:a16="http://schemas.microsoft.com/office/drawing/2014/main" id="{052547C3-DD41-4403-B61B-7AD482A23160}"/>
              </a:ext>
            </a:extLst>
          </p:cNvPr>
          <p:cNvSpPr>
            <a:spLocks noGrp="1" noChangeArrowheads="1"/>
          </p:cNvSpPr>
          <p:nvPr>
            <p:ph type="body" idx="1"/>
          </p:nvPr>
        </p:nvSpPr>
        <p:spPr>
          <a:xfrm>
            <a:off x="800100" y="1870668"/>
            <a:ext cx="7543800" cy="4343400"/>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533400" indent="-533400">
              <a:lnSpc>
                <a:spcPct val="90000"/>
              </a:lnSpc>
              <a:buFont typeface="Wingdings" panose="05000000000000000000" pitchFamily="2" charset="2"/>
              <a:buNone/>
            </a:pPr>
            <a:r>
              <a:rPr lang="en-GB" altLang="zh-CN" sz="2800" b="1" dirty="0">
                <a:ea typeface="宋体" panose="02010600030101010101" pitchFamily="2" charset="-122"/>
              </a:rPr>
              <a:t>Stage 1: Acquaintance</a:t>
            </a:r>
          </a:p>
          <a:p>
            <a:pPr marL="533400" indent="-533400">
              <a:lnSpc>
                <a:spcPct val="90000"/>
              </a:lnSpc>
              <a:buFont typeface="Wingdings" panose="05000000000000000000" pitchFamily="2" charset="2"/>
              <a:buNone/>
            </a:pPr>
            <a:r>
              <a:rPr lang="en-US" altLang="en-US" sz="1800" i="1" dirty="0"/>
              <a:t>	</a:t>
            </a:r>
            <a:r>
              <a:rPr lang="en-US" altLang="en-US" sz="2400" b="1" i="1" dirty="0"/>
              <a:t>But he that </a:t>
            </a:r>
            <a:r>
              <a:rPr lang="en-US" altLang="en-US" sz="2400" b="1" i="1" dirty="0">
                <a:solidFill>
                  <a:srgbClr val="C00000"/>
                </a:solidFill>
              </a:rPr>
              <a:t>received </a:t>
            </a:r>
            <a:r>
              <a:rPr lang="en-US" altLang="en-US" sz="2400" b="1" i="1" dirty="0"/>
              <a:t>seed into the good ground is he that </a:t>
            </a:r>
            <a:r>
              <a:rPr lang="en-US" altLang="en-US" sz="2400" b="1" i="1" dirty="0">
                <a:solidFill>
                  <a:srgbClr val="C00000"/>
                </a:solidFill>
              </a:rPr>
              <a:t>heareth the word </a:t>
            </a:r>
            <a:r>
              <a:rPr lang="en-US" altLang="en-US" sz="2400" b="1" dirty="0"/>
              <a:t>(of Christ and the kingdom) </a:t>
            </a:r>
            <a:r>
              <a:rPr lang="en-US" altLang="en-US" sz="2400" b="1" i="1" dirty="0">
                <a:solidFill>
                  <a:srgbClr val="C00000"/>
                </a:solidFill>
              </a:rPr>
              <a:t>and </a:t>
            </a:r>
            <a:r>
              <a:rPr lang="en-US" altLang="en-US" sz="2400" b="1" i="1" dirty="0" err="1">
                <a:solidFill>
                  <a:srgbClr val="C00000"/>
                </a:solidFill>
              </a:rPr>
              <a:t>understandeth</a:t>
            </a:r>
            <a:r>
              <a:rPr lang="en-US" altLang="en-US" sz="2400" b="1" i="1" dirty="0">
                <a:solidFill>
                  <a:srgbClr val="C00000"/>
                </a:solidFill>
              </a:rPr>
              <a:t> it</a:t>
            </a:r>
            <a:r>
              <a:rPr lang="en-US" altLang="en-US" sz="2400" b="1" dirty="0"/>
              <a:t>.</a:t>
            </a:r>
            <a:r>
              <a:rPr lang="en-US" altLang="en-US" sz="2000" b="1" dirty="0"/>
              <a:t>	 	Matt. 13:23 		 	</a:t>
            </a:r>
            <a:r>
              <a:rPr lang="en-US" altLang="en-US" sz="1800" dirty="0"/>
              <a:t>				</a:t>
            </a:r>
            <a:endParaRPr lang="en-US" altLang="en-US" sz="2000" dirty="0"/>
          </a:p>
          <a:p>
            <a:pPr marL="533400" indent="-533400">
              <a:lnSpc>
                <a:spcPct val="90000"/>
              </a:lnSpc>
              <a:buFont typeface="Wingdings" panose="05000000000000000000" pitchFamily="2" charset="2"/>
              <a:buNone/>
            </a:pPr>
            <a:r>
              <a:rPr lang="en-US" altLang="en-US" sz="2800" b="1" dirty="0"/>
              <a:t>Stage 2: Love</a:t>
            </a:r>
            <a:endParaRPr lang="en-GB" altLang="zh-CN" sz="2800" b="1" dirty="0">
              <a:ea typeface="宋体" panose="02010600030101010101" pitchFamily="2" charset="-122"/>
            </a:endParaRPr>
          </a:p>
          <a:p>
            <a:pPr marL="533400" indent="-533400">
              <a:lnSpc>
                <a:spcPct val="90000"/>
              </a:lnSpc>
              <a:buFont typeface="Wingdings" panose="05000000000000000000" pitchFamily="2" charset="2"/>
              <a:buNone/>
            </a:pPr>
            <a:r>
              <a:rPr lang="en-GB" altLang="zh-CN" sz="2000" i="1" dirty="0">
                <a:ea typeface="宋体" panose="02010600030101010101" pitchFamily="2" charset="-122"/>
              </a:rPr>
              <a:t>	</a:t>
            </a:r>
            <a:r>
              <a:rPr lang="en-GB" altLang="zh-CN" sz="2400" b="1" i="1" dirty="0">
                <a:ea typeface="宋体" panose="02010600030101010101" pitchFamily="2" charset="-122"/>
              </a:rPr>
              <a:t>That Christ may dwell in your hearts by faith; that ye may be </a:t>
            </a:r>
            <a:r>
              <a:rPr lang="en-GB" altLang="zh-CN" sz="2400" b="1" i="1" dirty="0">
                <a:solidFill>
                  <a:srgbClr val="C00000"/>
                </a:solidFill>
                <a:ea typeface="宋体" panose="02010600030101010101" pitchFamily="2" charset="-122"/>
              </a:rPr>
              <a:t>rooted and grounded in love</a:t>
            </a:r>
            <a:r>
              <a:rPr lang="en-GB" altLang="zh-CN" sz="2400" b="1" i="1" dirty="0">
                <a:ea typeface="宋体" panose="02010600030101010101" pitchFamily="2" charset="-122"/>
              </a:rPr>
              <a:t>, and may be able to comprehend with all saints what is the breadth, and length, and depth, and height; and </a:t>
            </a:r>
            <a:r>
              <a:rPr lang="en-GB" altLang="zh-CN" sz="2400" b="1" i="1" dirty="0">
                <a:solidFill>
                  <a:srgbClr val="C00000"/>
                </a:solidFill>
                <a:ea typeface="宋体" panose="02010600030101010101" pitchFamily="2" charset="-122"/>
              </a:rPr>
              <a:t>to</a:t>
            </a:r>
            <a:r>
              <a:rPr lang="en-GB" altLang="zh-CN" sz="2400" b="1" dirty="0">
                <a:solidFill>
                  <a:srgbClr val="C00000"/>
                </a:solidFill>
                <a:ea typeface="宋体" panose="02010600030101010101" pitchFamily="2" charset="-122"/>
              </a:rPr>
              <a:t> </a:t>
            </a:r>
            <a:r>
              <a:rPr lang="en-GB" altLang="zh-CN" sz="2400" b="1" i="1" dirty="0">
                <a:solidFill>
                  <a:srgbClr val="C00000"/>
                </a:solidFill>
                <a:ea typeface="宋体" panose="02010600030101010101" pitchFamily="2" charset="-122"/>
              </a:rPr>
              <a:t>know the love of Christ</a:t>
            </a:r>
            <a:r>
              <a:rPr lang="en-GB" altLang="zh-CN" sz="2400" b="1" i="1" dirty="0">
                <a:ea typeface="宋体" panose="02010600030101010101" pitchFamily="2" charset="-122"/>
              </a:rPr>
              <a:t>, which </a:t>
            </a:r>
            <a:r>
              <a:rPr lang="en-GB" altLang="zh-CN" sz="2400" b="1" i="1" dirty="0" err="1">
                <a:ea typeface="宋体" panose="02010600030101010101" pitchFamily="2" charset="-122"/>
              </a:rPr>
              <a:t>passeth</a:t>
            </a:r>
            <a:r>
              <a:rPr lang="en-GB" altLang="zh-CN" sz="2400" b="1" i="1" dirty="0">
                <a:ea typeface="宋体" panose="02010600030101010101" pitchFamily="2" charset="-122"/>
              </a:rPr>
              <a:t> knowledge, that ye might be filled with the fullness of God</a:t>
            </a:r>
            <a:r>
              <a:rPr lang="en-GB" altLang="zh-CN" sz="2400" b="1" dirty="0">
                <a:ea typeface="宋体" panose="02010600030101010101" pitchFamily="2" charset="-122"/>
              </a:rPr>
              <a:t>.</a:t>
            </a:r>
            <a:r>
              <a:rPr lang="en-GB" altLang="zh-CN" sz="2000" b="1" dirty="0">
                <a:ea typeface="宋体" panose="02010600030101010101" pitchFamily="2" charset="-122"/>
              </a:rPr>
              <a:t>   Eph. 3:17-19		</a:t>
            </a:r>
            <a:endParaRPr lang="en-US" altLang="en-US" sz="2000" b="1" dirty="0"/>
          </a:p>
          <a:p>
            <a:pPr marL="533400" indent="-533400">
              <a:lnSpc>
                <a:spcPct val="90000"/>
              </a:lnSpc>
              <a:buFont typeface="Wingdings" panose="05000000000000000000" pitchFamily="2" charset="2"/>
              <a:buNone/>
            </a:pPr>
            <a:endParaRPr lang="en-US" altLang="en-US" sz="1800" dirty="0"/>
          </a:p>
        </p:txBody>
      </p:sp>
      <p:sp>
        <p:nvSpPr>
          <p:cNvPr id="2" name="Footer Placeholder 1">
            <a:extLst>
              <a:ext uri="{FF2B5EF4-FFF2-40B4-BE49-F238E27FC236}">
                <a16:creationId xmlns:a16="http://schemas.microsoft.com/office/drawing/2014/main" id="{E17A52AC-A9FA-532F-17F9-854AF8893ABB}"/>
              </a:ext>
            </a:extLst>
          </p:cNvPr>
          <p:cNvSpPr>
            <a:spLocks noGrp="1"/>
          </p:cNvSpPr>
          <p:nvPr>
            <p:ph type="ftr" sz="quarter" idx="11"/>
          </p:nvPr>
        </p:nvSpPr>
        <p:spPr/>
        <p:txBody>
          <a:bodyPr/>
          <a:lstStyle/>
          <a:p>
            <a:r>
              <a:rPr lang="en-NZ"/>
              <a:t>2023 Kentucky Bible School</a:t>
            </a:r>
          </a:p>
        </p:txBody>
      </p:sp>
    </p:spTree>
    <p:extLst>
      <p:ext uri="{BB962C8B-B14F-4D97-AF65-F5344CB8AC3E}">
        <p14:creationId xmlns:p14="http://schemas.microsoft.com/office/powerpoint/2010/main" val="153321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F7796CB-358F-4B3D-B3DE-A62D5116CC33}"/>
              </a:ext>
            </a:extLst>
          </p:cNvPr>
          <p:cNvSpPr>
            <a:spLocks noGrp="1"/>
          </p:cNvSpPr>
          <p:nvPr>
            <p:ph type="sldNum" sz="quarter" idx="12"/>
          </p:nvPr>
        </p:nvSpPr>
        <p:spPr/>
        <p:txBody>
          <a:bodyPr/>
          <a:lstStyle/>
          <a:p>
            <a:fld id="{B44F590B-52E5-429F-BB6A-C05F57CD390A}" type="slidenum">
              <a:rPr lang="en-US" altLang="en-US"/>
              <a:pPr/>
              <a:t>108</a:t>
            </a:fld>
            <a:endParaRPr lang="en-US" altLang="en-US"/>
          </a:p>
        </p:txBody>
      </p:sp>
      <p:sp>
        <p:nvSpPr>
          <p:cNvPr id="80898" name="Rectangle 2">
            <a:extLst>
              <a:ext uri="{FF2B5EF4-FFF2-40B4-BE49-F238E27FC236}">
                <a16:creationId xmlns:a16="http://schemas.microsoft.com/office/drawing/2014/main" id="{40A7E367-F118-446E-A7BE-542B2C5F8B2E}"/>
              </a:ext>
            </a:extLst>
          </p:cNvPr>
          <p:cNvSpPr>
            <a:spLocks noGrp="1" noChangeArrowheads="1"/>
          </p:cNvSpPr>
          <p:nvPr>
            <p:ph type="title"/>
          </p:nvPr>
        </p:nvSpPr>
        <p:spPr>
          <a:xfrm>
            <a:off x="457200" y="274638"/>
            <a:ext cx="6636936" cy="1446212"/>
          </a:xfrm>
        </p:spPr>
        <p:txBody>
          <a:bodyPr>
            <a:normAutofit/>
          </a:bodyPr>
          <a:lstStyle/>
          <a:p>
            <a:r>
              <a:rPr lang="en-GB" altLang="zh-CN" sz="3600" b="1" i="1" dirty="0">
                <a:solidFill>
                  <a:srgbClr val="0432FF"/>
                </a:solidFill>
                <a:ea typeface="宋体" panose="02010600030101010101" pitchFamily="2" charset="-122"/>
              </a:rPr>
              <a:t>Stages leading to Marriage – </a:t>
            </a:r>
            <a:br>
              <a:rPr lang="en-GB" altLang="zh-CN" sz="3600" b="1" i="1" dirty="0">
                <a:solidFill>
                  <a:srgbClr val="0432FF"/>
                </a:solidFill>
                <a:ea typeface="宋体" panose="02010600030101010101" pitchFamily="2" charset="-122"/>
              </a:rPr>
            </a:br>
            <a:r>
              <a:rPr lang="en-GB" altLang="zh-CN" sz="3600" b="1" i="1" dirty="0">
                <a:solidFill>
                  <a:srgbClr val="0432FF"/>
                </a:solidFill>
                <a:ea typeface="宋体" panose="02010600030101010101" pitchFamily="2" charset="-122"/>
              </a:rPr>
              <a:t>A Pattern of the Bride of Christ</a:t>
            </a:r>
            <a:endParaRPr lang="en-US" altLang="en-US" sz="3600" b="1" i="1" dirty="0">
              <a:solidFill>
                <a:srgbClr val="0432FF"/>
              </a:solidFill>
            </a:endParaRPr>
          </a:p>
        </p:txBody>
      </p:sp>
      <p:sp>
        <p:nvSpPr>
          <p:cNvPr id="80899" name="Rectangle 3">
            <a:extLst>
              <a:ext uri="{FF2B5EF4-FFF2-40B4-BE49-F238E27FC236}">
                <a16:creationId xmlns:a16="http://schemas.microsoft.com/office/drawing/2014/main" id="{A3D2A453-657E-4A9C-964B-130390C679AF}"/>
              </a:ext>
            </a:extLst>
          </p:cNvPr>
          <p:cNvSpPr>
            <a:spLocks noGrp="1" noChangeArrowheads="1"/>
          </p:cNvSpPr>
          <p:nvPr>
            <p:ph type="body" idx="1"/>
          </p:nvPr>
        </p:nvSpPr>
        <p:spPr>
          <a:xfrm>
            <a:off x="533400" y="1999622"/>
            <a:ext cx="8229600" cy="4096378"/>
          </a:xfrm>
        </p:spPr>
        <p:style>
          <a:lnRef idx="3">
            <a:schemeClr val="lt1"/>
          </a:lnRef>
          <a:fillRef idx="1">
            <a:schemeClr val="accent1"/>
          </a:fillRef>
          <a:effectRef idx="1">
            <a:schemeClr val="accent1"/>
          </a:effectRef>
          <a:fontRef idx="minor">
            <a:schemeClr val="lt1"/>
          </a:fontRef>
        </p:style>
        <p:txBody>
          <a:bodyPr/>
          <a:lstStyle/>
          <a:p>
            <a:pPr>
              <a:lnSpc>
                <a:spcPct val="90000"/>
              </a:lnSpc>
              <a:buFont typeface="Wingdings" panose="05000000000000000000" pitchFamily="2" charset="2"/>
              <a:buNone/>
            </a:pPr>
            <a:r>
              <a:rPr lang="en-US" altLang="en-US" b="1" dirty="0"/>
              <a:t>Stage 3: Betrothal </a:t>
            </a:r>
          </a:p>
          <a:p>
            <a:pPr>
              <a:lnSpc>
                <a:spcPct val="90000"/>
              </a:lnSpc>
              <a:buFont typeface="Wingdings" panose="05000000000000000000" pitchFamily="2" charset="2"/>
              <a:buNone/>
            </a:pPr>
            <a:endParaRPr lang="en-GB" altLang="zh-CN" sz="2400" i="1" dirty="0">
              <a:ea typeface="宋体" panose="02010600030101010101" pitchFamily="2" charset="-122"/>
            </a:endParaRPr>
          </a:p>
          <a:p>
            <a:pPr>
              <a:lnSpc>
                <a:spcPct val="90000"/>
              </a:lnSpc>
              <a:buFont typeface="Wingdings" panose="05000000000000000000" pitchFamily="2" charset="2"/>
              <a:buNone/>
            </a:pPr>
            <a:r>
              <a:rPr lang="en-GB" altLang="zh-CN" sz="2400" b="1" i="1" dirty="0">
                <a:ea typeface="宋体" panose="02010600030101010101" pitchFamily="2" charset="-122"/>
              </a:rPr>
              <a:t>“I have </a:t>
            </a:r>
            <a:r>
              <a:rPr lang="en-GB" altLang="zh-CN" sz="2400" b="1" i="1" u="sng" dirty="0">
                <a:ea typeface="宋体" panose="02010600030101010101" pitchFamily="2" charset="-122"/>
              </a:rPr>
              <a:t>espoused you to one husband</a:t>
            </a:r>
            <a:r>
              <a:rPr lang="en-GB" altLang="zh-CN" sz="2400" b="1" i="1" dirty="0">
                <a:ea typeface="宋体" panose="02010600030101010101" pitchFamily="2" charset="-122"/>
              </a:rPr>
              <a:t>, that I may present you as a chaste virgin to Christ.”</a:t>
            </a:r>
            <a:r>
              <a:rPr lang="en-GB" altLang="zh-CN" sz="2400" b="1" dirty="0">
                <a:ea typeface="宋体" panose="02010600030101010101" pitchFamily="2" charset="-122"/>
              </a:rPr>
              <a:t>  </a:t>
            </a:r>
            <a:r>
              <a:rPr lang="en-GB" altLang="zh-CN" sz="2000" b="1" dirty="0">
                <a:ea typeface="宋体" panose="02010600030101010101" pitchFamily="2" charset="-122"/>
              </a:rPr>
              <a:t>2 Cor. 11:2</a:t>
            </a:r>
          </a:p>
          <a:p>
            <a:pPr>
              <a:lnSpc>
                <a:spcPct val="90000"/>
              </a:lnSpc>
              <a:buFont typeface="Wingdings" panose="05000000000000000000" pitchFamily="2" charset="2"/>
              <a:buNone/>
            </a:pPr>
            <a:endParaRPr lang="en-GB" altLang="zh-CN" sz="2000" dirty="0">
              <a:ea typeface="宋体" panose="02010600030101010101" pitchFamily="2" charset="-122"/>
            </a:endParaRPr>
          </a:p>
          <a:p>
            <a:pPr>
              <a:lnSpc>
                <a:spcPct val="90000"/>
              </a:lnSpc>
              <a:buFont typeface="Wingdings" panose="05000000000000000000" pitchFamily="2" charset="2"/>
              <a:buNone/>
            </a:pPr>
            <a:r>
              <a:rPr lang="en-US" altLang="en-US" sz="2400" i="1" dirty="0"/>
              <a:t>“[</a:t>
            </a:r>
            <a:r>
              <a:rPr lang="en-US" altLang="en-US" sz="2400" b="1" i="1" dirty="0"/>
              <a:t>God] shall call to the heavens from above, and to the earth, that he may judge his people.</a:t>
            </a:r>
            <a:r>
              <a:rPr lang="en-US" altLang="en-US" b="1" dirty="0"/>
              <a:t> </a:t>
            </a:r>
            <a:r>
              <a:rPr lang="en-US" altLang="en-US" sz="2400" b="1" i="1" dirty="0"/>
              <a:t>Gather my saints together unto me: those that </a:t>
            </a:r>
            <a:r>
              <a:rPr lang="en-US" altLang="en-US" sz="2400" b="1" i="1" u="sng" dirty="0"/>
              <a:t>have made a covenant with me by sacrifice</a:t>
            </a:r>
            <a:r>
              <a:rPr lang="en-US" altLang="en-US" sz="2400" b="1" i="1" dirty="0"/>
              <a:t>” .  </a:t>
            </a:r>
            <a:r>
              <a:rPr lang="en-US" altLang="en-US" sz="2000" b="1" dirty="0"/>
              <a:t>Psa. 50:4-5</a:t>
            </a:r>
            <a:endParaRPr lang="en-US" altLang="en-US" sz="1600" b="1" dirty="0"/>
          </a:p>
          <a:p>
            <a:pPr>
              <a:lnSpc>
                <a:spcPct val="90000"/>
              </a:lnSpc>
              <a:buFont typeface="Wingdings" panose="05000000000000000000" pitchFamily="2" charset="2"/>
              <a:buNone/>
            </a:pPr>
            <a:r>
              <a:rPr lang="en-GB" altLang="zh-CN" sz="2400" dirty="0">
                <a:ea typeface="宋体" panose="02010600030101010101" pitchFamily="2" charset="-122"/>
              </a:rPr>
              <a:t>						</a:t>
            </a:r>
            <a:endParaRPr lang="en-US" altLang="en-US" sz="2400" dirty="0">
              <a:ea typeface="宋体" panose="02010600030101010101" pitchFamily="2" charset="-122"/>
            </a:endParaRPr>
          </a:p>
        </p:txBody>
      </p:sp>
      <p:sp>
        <p:nvSpPr>
          <p:cNvPr id="2" name="Footer Placeholder 1">
            <a:extLst>
              <a:ext uri="{FF2B5EF4-FFF2-40B4-BE49-F238E27FC236}">
                <a16:creationId xmlns:a16="http://schemas.microsoft.com/office/drawing/2014/main" id="{C34772F3-1301-6E1A-5B70-94C86BCD2CD3}"/>
              </a:ext>
            </a:extLst>
          </p:cNvPr>
          <p:cNvSpPr>
            <a:spLocks noGrp="1"/>
          </p:cNvSpPr>
          <p:nvPr>
            <p:ph type="ftr" sz="quarter" idx="11"/>
          </p:nvPr>
        </p:nvSpPr>
        <p:spPr/>
        <p:txBody>
          <a:bodyPr/>
          <a:lstStyle/>
          <a:p>
            <a:r>
              <a:rPr lang="en-NZ"/>
              <a:t>2023 Kentucky Bible School</a:t>
            </a:r>
          </a:p>
        </p:txBody>
      </p:sp>
      <p:pic>
        <p:nvPicPr>
          <p:cNvPr id="3" name="Picture 2">
            <a:extLst>
              <a:ext uri="{FF2B5EF4-FFF2-40B4-BE49-F238E27FC236}">
                <a16:creationId xmlns:a16="http://schemas.microsoft.com/office/drawing/2014/main" id="{044701E7-1681-27AF-EF19-8E140232C70D}"/>
              </a:ext>
            </a:extLst>
          </p:cNvPr>
          <p:cNvPicPr>
            <a:picLocks noChangeAspect="1"/>
          </p:cNvPicPr>
          <p:nvPr/>
        </p:nvPicPr>
        <p:blipFill>
          <a:blip r:embed="rId2"/>
          <a:stretch>
            <a:fillRect/>
          </a:stretch>
        </p:blipFill>
        <p:spPr>
          <a:xfrm>
            <a:off x="7200482" y="274638"/>
            <a:ext cx="1676400" cy="1638300"/>
          </a:xfrm>
          <a:prstGeom prst="rect">
            <a:avLst/>
          </a:prstGeom>
        </p:spPr>
      </p:pic>
    </p:spTree>
    <p:extLst>
      <p:ext uri="{BB962C8B-B14F-4D97-AF65-F5344CB8AC3E}">
        <p14:creationId xmlns:p14="http://schemas.microsoft.com/office/powerpoint/2010/main" val="141334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04B5-8419-A61D-45A7-41DB3EED8E41}"/>
              </a:ext>
            </a:extLst>
          </p:cNvPr>
          <p:cNvSpPr>
            <a:spLocks noGrp="1"/>
          </p:cNvSpPr>
          <p:nvPr>
            <p:ph type="title"/>
          </p:nvPr>
        </p:nvSpPr>
        <p:spPr/>
        <p:txBody>
          <a:bodyPr/>
          <a:lstStyle/>
          <a:p>
            <a:r>
              <a:rPr lang="en-US" b="1" i="1" dirty="0">
                <a:solidFill>
                  <a:srgbClr val="0432FF"/>
                </a:solidFill>
              </a:rPr>
              <a:t>Questions</a:t>
            </a:r>
            <a:r>
              <a:rPr lang="en-US" dirty="0"/>
              <a:t> </a:t>
            </a:r>
          </a:p>
        </p:txBody>
      </p:sp>
      <p:sp>
        <p:nvSpPr>
          <p:cNvPr id="3" name="Content Placeholder 2">
            <a:extLst>
              <a:ext uri="{FF2B5EF4-FFF2-40B4-BE49-F238E27FC236}">
                <a16:creationId xmlns:a16="http://schemas.microsoft.com/office/drawing/2014/main" id="{9723FA47-CFE8-C7B4-C587-F95E29A87D6F}"/>
              </a:ext>
            </a:extLst>
          </p:cNvPr>
          <p:cNvSpPr>
            <a:spLocks noGrp="1"/>
          </p:cNvSpPr>
          <p:nvPr>
            <p:ph idx="1"/>
          </p:nvPr>
        </p:nvSpPr>
        <p:spPr>
          <a:xfrm>
            <a:off x="457200" y="1600200"/>
            <a:ext cx="7460901" cy="3594797"/>
          </a:xfrm>
        </p:spPr>
        <p:style>
          <a:lnRef idx="1">
            <a:schemeClr val="accent1"/>
          </a:lnRef>
          <a:fillRef idx="2">
            <a:schemeClr val="accent1"/>
          </a:fillRef>
          <a:effectRef idx="1">
            <a:schemeClr val="accent1"/>
          </a:effectRef>
          <a:fontRef idx="minor">
            <a:schemeClr val="dk1"/>
          </a:fontRef>
        </p:style>
        <p:txBody>
          <a:bodyPr>
            <a:normAutofit/>
          </a:bodyPr>
          <a:lstStyle/>
          <a:p>
            <a:pPr marL="0" marR="0">
              <a:lnSpc>
                <a:spcPct val="150000"/>
              </a:lnSpc>
              <a:buFont typeface="Wingdings" panose="05000000000000000000" pitchFamily="2" charset="2"/>
              <a:buChar char="§"/>
            </a:pPr>
            <a:r>
              <a:rPr lang="en-US" sz="1800" kern="1200" dirty="0">
                <a:solidFill>
                  <a:srgbClr val="000000"/>
                </a:solidFill>
                <a:effectLst/>
                <a:latin typeface="Arial" panose="020B0604020202020204" pitchFamily="34" charset="0"/>
                <a:ea typeface="+mn-ea"/>
              </a:rPr>
              <a:t>“How have we fulfilled our end of the covenant?” </a:t>
            </a:r>
            <a:endParaRPr lang="en-US" sz="1800" dirty="0">
              <a:effectLst/>
              <a:latin typeface="Times New Roman" panose="02020603050405020304" pitchFamily="18" charset="0"/>
              <a:ea typeface="Times New Roman" panose="02020603050405020304" pitchFamily="18" charset="0"/>
            </a:endParaRPr>
          </a:p>
          <a:p>
            <a:pPr marR="0" lvl="0">
              <a:lnSpc>
                <a:spcPct val="150000"/>
              </a:lnSpc>
              <a:buFont typeface="Wingdings" panose="05000000000000000000" pitchFamily="2" charset="2"/>
              <a:buChar char="§"/>
            </a:pPr>
            <a:r>
              <a:rPr lang="en-US" sz="1800" kern="1200" dirty="0">
                <a:solidFill>
                  <a:srgbClr val="000000"/>
                </a:solidFill>
                <a:effectLst/>
                <a:latin typeface="Arial" panose="020B0604020202020204" pitchFamily="34" charset="0"/>
                <a:ea typeface="+mn-ea"/>
              </a:rPr>
              <a:t>Have we sustained the part of the chaste virgin? </a:t>
            </a:r>
            <a:endParaRPr lang="en-US" sz="1800" dirty="0">
              <a:effectLst/>
              <a:latin typeface="Times New Roman" panose="02020603050405020304" pitchFamily="18" charset="0"/>
              <a:ea typeface="Times New Roman" panose="02020603050405020304" pitchFamily="18" charset="0"/>
            </a:endParaRPr>
          </a:p>
          <a:p>
            <a:pPr marR="0" lvl="0">
              <a:lnSpc>
                <a:spcPct val="150000"/>
              </a:lnSpc>
              <a:buFont typeface="Wingdings" panose="05000000000000000000" pitchFamily="2" charset="2"/>
              <a:buChar char="§"/>
            </a:pPr>
            <a:r>
              <a:rPr lang="en-US" sz="1800" kern="1200" dirty="0">
                <a:solidFill>
                  <a:srgbClr val="000000"/>
                </a:solidFill>
                <a:effectLst/>
                <a:latin typeface="Arial" panose="020B0604020202020204" pitchFamily="34" charset="0"/>
                <a:ea typeface="+mn-ea"/>
              </a:rPr>
              <a:t>Have we made ourselves ready to be presented as the bride to the bridegroom? </a:t>
            </a:r>
            <a:endParaRPr lang="en-US" sz="1800" dirty="0">
              <a:effectLst/>
              <a:latin typeface="Times New Roman" panose="02020603050405020304" pitchFamily="18" charset="0"/>
              <a:ea typeface="Times New Roman" panose="02020603050405020304" pitchFamily="18" charset="0"/>
            </a:endParaRPr>
          </a:p>
          <a:p>
            <a:pPr marR="0" lvl="0">
              <a:lnSpc>
                <a:spcPct val="150000"/>
              </a:lnSpc>
              <a:buFont typeface="Wingdings" panose="05000000000000000000" pitchFamily="2" charset="2"/>
              <a:buChar char="§"/>
            </a:pPr>
            <a:r>
              <a:rPr lang="en-US" sz="1800" kern="1200" dirty="0">
                <a:solidFill>
                  <a:srgbClr val="000000"/>
                </a:solidFill>
                <a:effectLst/>
                <a:latin typeface="Arial" panose="020B0604020202020204" pitchFamily="34" charset="0"/>
                <a:ea typeface="+mn-ea"/>
              </a:rPr>
              <a:t>Have our affections been fixed upon Jesus, as our coming husband? </a:t>
            </a:r>
            <a:endParaRPr lang="en-US" sz="1800" dirty="0">
              <a:effectLst/>
              <a:latin typeface="Times New Roman" panose="02020603050405020304" pitchFamily="18" charset="0"/>
              <a:ea typeface="Times New Roman" panose="02020603050405020304" pitchFamily="18" charset="0"/>
            </a:endParaRPr>
          </a:p>
          <a:p>
            <a:pPr marR="0" lvl="0">
              <a:lnSpc>
                <a:spcPct val="150000"/>
              </a:lnSpc>
              <a:buFont typeface="Wingdings" panose="05000000000000000000" pitchFamily="2" charset="2"/>
              <a:buChar char="§"/>
            </a:pPr>
            <a:r>
              <a:rPr lang="en-US" sz="1800" kern="1200" dirty="0">
                <a:solidFill>
                  <a:srgbClr val="000000"/>
                </a:solidFill>
                <a:effectLst/>
                <a:latin typeface="Arial" panose="020B0604020202020204" pitchFamily="34" charset="0"/>
                <a:ea typeface="+mn-ea"/>
              </a:rPr>
              <a:t>Have we been as devoted to his affairs as he would have us be? </a:t>
            </a:r>
            <a:endParaRPr lang="en-US"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
            </a:pPr>
            <a:r>
              <a:rPr lang="en-US" sz="1800" kern="1200" dirty="0">
                <a:solidFill>
                  <a:srgbClr val="000000"/>
                </a:solidFill>
                <a:effectLst/>
                <a:latin typeface="Arial" panose="020B0604020202020204" pitchFamily="34" charset="0"/>
                <a:ea typeface="+mn-ea"/>
              </a:rPr>
              <a:t>Have we been as tender and loving towards him as he expects?</a:t>
            </a:r>
            <a:endParaRPr lang="en-US" dirty="0"/>
          </a:p>
        </p:txBody>
      </p:sp>
      <p:sp>
        <p:nvSpPr>
          <p:cNvPr id="4" name="Footer Placeholder 3">
            <a:extLst>
              <a:ext uri="{FF2B5EF4-FFF2-40B4-BE49-F238E27FC236}">
                <a16:creationId xmlns:a16="http://schemas.microsoft.com/office/drawing/2014/main" id="{70FC0C25-B7BC-2A76-4496-36D5711338E4}"/>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96D86879-AC1B-1C9A-8D3A-AE9D2F5FB402}"/>
              </a:ext>
            </a:extLst>
          </p:cNvPr>
          <p:cNvSpPr>
            <a:spLocks noGrp="1"/>
          </p:cNvSpPr>
          <p:nvPr>
            <p:ph type="sldNum" sz="quarter" idx="12"/>
          </p:nvPr>
        </p:nvSpPr>
        <p:spPr/>
        <p:txBody>
          <a:bodyPr/>
          <a:lstStyle/>
          <a:p>
            <a:fld id="{459CABAD-5BE5-4119-B9F8-BD5AC7D88EE8}" type="slidenum">
              <a:rPr lang="en-NZ" smtClean="0"/>
              <a:pPr/>
              <a:t>109</a:t>
            </a:fld>
            <a:endParaRPr lang="en-NZ"/>
          </a:p>
        </p:txBody>
      </p:sp>
    </p:spTree>
    <p:extLst>
      <p:ext uri="{BB962C8B-B14F-4D97-AF65-F5344CB8AC3E}">
        <p14:creationId xmlns:p14="http://schemas.microsoft.com/office/powerpoint/2010/main" val="78190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32FF"/>
                </a:solidFill>
                <a:effectLst>
                  <a:outerShdw blurRad="38100" dist="38100" dir="2700000" algn="tl">
                    <a:srgbClr val="000000">
                      <a:alpha val="43137"/>
                    </a:srgbClr>
                  </a:outerShdw>
                </a:effectLst>
                <a:latin typeface="Book Antiqua" panose="02040602050305030304" pitchFamily="18" charset="0"/>
              </a:rPr>
              <a:t>Framework of Bible Prophecy</a:t>
            </a:r>
          </a:p>
        </p:txBody>
      </p:sp>
      <p:sp>
        <p:nvSpPr>
          <p:cNvPr id="3" name="Content Placeholder 2"/>
          <p:cNvSpPr>
            <a:spLocks noGrp="1"/>
          </p:cNvSpPr>
          <p:nvPr>
            <p:ph idx="1"/>
          </p:nvPr>
        </p:nvSpPr>
        <p:spPr>
          <a:xfrm>
            <a:off x="832513" y="1600200"/>
            <a:ext cx="4331972" cy="4525963"/>
          </a:xfrm>
        </p:spPr>
        <p:txBody>
          <a:bodyPr/>
          <a:lstStyle/>
          <a:p>
            <a:r>
              <a:rPr lang="en-US" sz="2800" dirty="0">
                <a:latin typeface="Book Antiqua" panose="02040602050305030304" pitchFamily="18" charset="0"/>
              </a:rPr>
              <a:t>God-Manifestation</a:t>
            </a:r>
          </a:p>
          <a:p>
            <a:r>
              <a:rPr lang="en-US" sz="2800" dirty="0">
                <a:latin typeface="Book Antiqua" panose="02040602050305030304" pitchFamily="18" charset="0"/>
              </a:rPr>
              <a:t>Purpose for His Creation</a:t>
            </a:r>
          </a:p>
          <a:p>
            <a:r>
              <a:rPr lang="en-US" sz="2800" dirty="0">
                <a:latin typeface="Book Antiqua" panose="02040602050305030304" pitchFamily="18" charset="0"/>
              </a:rPr>
              <a:t>His Promises &amp; Covenants</a:t>
            </a:r>
          </a:p>
          <a:p>
            <a:r>
              <a:rPr lang="en-US" sz="2800" dirty="0">
                <a:latin typeface="Book Antiqua" panose="02040602050305030304" pitchFamily="18" charset="0"/>
              </a:rPr>
              <a:t>The Two Seeds &amp; Two Lines of Descent</a:t>
            </a:r>
          </a:p>
          <a:p>
            <a:pPr marL="400050" lvl="1" indent="0">
              <a:buNone/>
            </a:pPr>
            <a:endParaRPr lang="en-US" dirty="0"/>
          </a:p>
        </p:txBody>
      </p:sp>
      <p:sp>
        <p:nvSpPr>
          <p:cNvPr id="4" name="Footer Placeholder 3">
            <a:extLst>
              <a:ext uri="{FF2B5EF4-FFF2-40B4-BE49-F238E27FC236}">
                <a16:creationId xmlns:a16="http://schemas.microsoft.com/office/drawing/2014/main" id="{BC60B220-FABC-4B17-BBB3-CF06482727C3}"/>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F4D71058-77BE-4E55-A4EB-36649BD3CE61}"/>
              </a:ext>
            </a:extLst>
          </p:cNvPr>
          <p:cNvSpPr>
            <a:spLocks noGrp="1"/>
          </p:cNvSpPr>
          <p:nvPr>
            <p:ph type="sldNum" sz="quarter" idx="12"/>
          </p:nvPr>
        </p:nvSpPr>
        <p:spPr/>
        <p:txBody>
          <a:bodyPr/>
          <a:lstStyle/>
          <a:p>
            <a:fld id="{459CABAD-5BE5-4119-B9F8-BD5AC7D88EE8}" type="slidenum">
              <a:rPr lang="en-NZ" smtClean="0"/>
              <a:pPr/>
              <a:t>11</a:t>
            </a:fld>
            <a:endParaRPr lang="en-NZ"/>
          </a:p>
        </p:txBody>
      </p:sp>
      <p:pic>
        <p:nvPicPr>
          <p:cNvPr id="10242" name="Picture 2" descr="Related image">
            <a:extLst>
              <a:ext uri="{FF2B5EF4-FFF2-40B4-BE49-F238E27FC236}">
                <a16:creationId xmlns:a16="http://schemas.microsoft.com/office/drawing/2014/main" id="{9D13BD0C-910A-4E62-B360-1590F6BC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0645" y="1600200"/>
            <a:ext cx="3766155" cy="250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882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3F889B3-6BBD-49DA-8E28-5DD9AE305990}"/>
              </a:ext>
            </a:extLst>
          </p:cNvPr>
          <p:cNvSpPr>
            <a:spLocks noGrp="1"/>
          </p:cNvSpPr>
          <p:nvPr>
            <p:ph type="sldNum" sz="quarter" idx="12"/>
          </p:nvPr>
        </p:nvSpPr>
        <p:spPr/>
        <p:txBody>
          <a:bodyPr/>
          <a:lstStyle/>
          <a:p>
            <a:fld id="{D7C848EC-7758-45BA-B15C-1A0F7361D623}" type="slidenum">
              <a:rPr lang="en-US" altLang="en-US"/>
              <a:pPr/>
              <a:t>110</a:t>
            </a:fld>
            <a:endParaRPr lang="en-US" altLang="en-US"/>
          </a:p>
        </p:txBody>
      </p:sp>
      <p:sp>
        <p:nvSpPr>
          <p:cNvPr id="82946" name="Rectangle 2">
            <a:extLst>
              <a:ext uri="{FF2B5EF4-FFF2-40B4-BE49-F238E27FC236}">
                <a16:creationId xmlns:a16="http://schemas.microsoft.com/office/drawing/2014/main" id="{6AB00D7F-161C-43AF-A69B-869687252644}"/>
              </a:ext>
            </a:extLst>
          </p:cNvPr>
          <p:cNvSpPr>
            <a:spLocks noGrp="1" noChangeArrowheads="1"/>
          </p:cNvSpPr>
          <p:nvPr>
            <p:ph type="title"/>
          </p:nvPr>
        </p:nvSpPr>
        <p:spPr/>
        <p:txBody>
          <a:bodyPr>
            <a:normAutofit fontScale="90000"/>
          </a:bodyPr>
          <a:lstStyle/>
          <a:p>
            <a:pPr>
              <a:lnSpc>
                <a:spcPct val="90000"/>
              </a:lnSpc>
            </a:pPr>
            <a:br>
              <a:rPr lang="en-US" altLang="en-US" b="1" i="1" dirty="0">
                <a:solidFill>
                  <a:srgbClr val="0432FF"/>
                </a:solidFill>
              </a:rPr>
            </a:br>
            <a:r>
              <a:rPr lang="en-US" altLang="en-US" b="1" i="1" dirty="0">
                <a:solidFill>
                  <a:srgbClr val="0432FF"/>
                </a:solidFill>
              </a:rPr>
              <a:t>4: </a:t>
            </a:r>
            <a:r>
              <a:rPr lang="en-GB" altLang="zh-CN" b="1" i="1" dirty="0">
                <a:solidFill>
                  <a:srgbClr val="0432FF"/>
                </a:solidFill>
                <a:ea typeface="宋体" panose="02010600030101010101" pitchFamily="2" charset="-122"/>
              </a:rPr>
              <a:t>Fulfilment of the Covenant– </a:t>
            </a:r>
            <a:r>
              <a:rPr lang="en-GB" altLang="zh-CN" sz="4000" b="1" i="1" dirty="0">
                <a:solidFill>
                  <a:srgbClr val="0432FF"/>
                </a:solidFill>
                <a:ea typeface="宋体" panose="02010600030101010101" pitchFamily="2" charset="-122"/>
              </a:rPr>
              <a:t>Sonship and </a:t>
            </a:r>
            <a:r>
              <a:rPr lang="en-GB" altLang="zh-CN" sz="4000" b="1" i="1" dirty="0" err="1">
                <a:solidFill>
                  <a:srgbClr val="0432FF"/>
                </a:solidFill>
                <a:ea typeface="宋体" panose="02010600030101010101" pitchFamily="2" charset="-122"/>
              </a:rPr>
              <a:t>Daughtership</a:t>
            </a:r>
            <a:br>
              <a:rPr lang="en-GB" altLang="zh-CN" sz="4000" b="1" i="1" dirty="0">
                <a:solidFill>
                  <a:srgbClr val="0432FF"/>
                </a:solidFill>
                <a:ea typeface="宋体" panose="02010600030101010101" pitchFamily="2" charset="-122"/>
              </a:rPr>
            </a:br>
            <a:endParaRPr lang="en-US" altLang="en-US" b="1" i="1" dirty="0">
              <a:solidFill>
                <a:srgbClr val="0432FF"/>
              </a:solidFill>
            </a:endParaRPr>
          </a:p>
        </p:txBody>
      </p:sp>
      <p:sp>
        <p:nvSpPr>
          <p:cNvPr id="82947" name="Rectangle 3">
            <a:extLst>
              <a:ext uri="{FF2B5EF4-FFF2-40B4-BE49-F238E27FC236}">
                <a16:creationId xmlns:a16="http://schemas.microsoft.com/office/drawing/2014/main" id="{F4061C4E-C713-4279-8E0F-9BE63120CEF2}"/>
              </a:ext>
            </a:extLst>
          </p:cNvPr>
          <p:cNvSpPr>
            <a:spLocks noGrp="1" noChangeArrowheads="1"/>
          </p:cNvSpPr>
          <p:nvPr>
            <p:ph type="body" idx="1"/>
          </p:nvPr>
        </p:nvSpPr>
        <p:spPr>
          <a:xfrm>
            <a:off x="569072" y="1694351"/>
            <a:ext cx="5711148" cy="3842291"/>
          </a:xfrm>
        </p:spPr>
        <p:style>
          <a:lnRef idx="3">
            <a:schemeClr val="lt1"/>
          </a:lnRef>
          <a:fillRef idx="1">
            <a:schemeClr val="accent1"/>
          </a:fillRef>
          <a:effectRef idx="1">
            <a:schemeClr val="accent1"/>
          </a:effectRef>
          <a:fontRef idx="minor">
            <a:schemeClr val="lt1"/>
          </a:fontRef>
        </p:style>
        <p:txBody>
          <a:bodyPr>
            <a:normAutofit/>
          </a:bodyPr>
          <a:lstStyle/>
          <a:p>
            <a:pPr>
              <a:lnSpc>
                <a:spcPct val="90000"/>
              </a:lnSpc>
              <a:buFont typeface="Wingdings" panose="05000000000000000000" pitchFamily="2" charset="2"/>
              <a:buNone/>
            </a:pPr>
            <a:r>
              <a:rPr lang="en-US" altLang="en-US" sz="2000" b="1" i="1" dirty="0"/>
              <a:t>“</a:t>
            </a:r>
            <a:r>
              <a:rPr lang="en-US" altLang="en-US" sz="2400" b="1" i="1" dirty="0"/>
              <a:t>and I will receive you… and </a:t>
            </a:r>
            <a:r>
              <a:rPr lang="en-US" altLang="en-US" sz="2400" b="1" i="1" u="sng" dirty="0"/>
              <a:t>ye shall be my sons and daughters</a:t>
            </a:r>
            <a:r>
              <a:rPr lang="en-US" altLang="en-US" sz="2400" b="1" i="1" dirty="0"/>
              <a:t>.</a:t>
            </a:r>
            <a:r>
              <a:rPr lang="en-US" altLang="en-US" sz="2000" b="1" dirty="0"/>
              <a:t>	2 Cor. 6:17-18		</a:t>
            </a:r>
            <a:endParaRPr lang="en-US" altLang="en-US" sz="2400" b="1" dirty="0"/>
          </a:p>
          <a:p>
            <a:pPr>
              <a:lnSpc>
                <a:spcPct val="90000"/>
              </a:lnSpc>
              <a:buFont typeface="Wingdings" panose="05000000000000000000" pitchFamily="2" charset="2"/>
              <a:buNone/>
            </a:pPr>
            <a:r>
              <a:rPr lang="en-GB" altLang="zh-CN" sz="2400" b="1" i="1" dirty="0">
                <a:ea typeface="宋体" panose="02010600030101010101" pitchFamily="2" charset="-122"/>
              </a:rPr>
              <a:t>“He that </a:t>
            </a:r>
            <a:r>
              <a:rPr lang="en-GB" altLang="zh-CN" sz="2400" b="1" i="1" dirty="0" err="1">
                <a:ea typeface="宋体" panose="02010600030101010101" pitchFamily="2" charset="-122"/>
              </a:rPr>
              <a:t>overcometh</a:t>
            </a:r>
            <a:r>
              <a:rPr lang="en-GB" altLang="zh-CN" sz="2400" b="1" i="1" dirty="0">
                <a:ea typeface="宋体" panose="02010600030101010101" pitchFamily="2" charset="-122"/>
              </a:rPr>
              <a:t> shall inherit all things; and I will be his God, and </a:t>
            </a:r>
            <a:r>
              <a:rPr lang="en-GB" altLang="zh-CN" sz="2400" b="1" i="1" u="sng" dirty="0">
                <a:ea typeface="宋体" panose="02010600030101010101" pitchFamily="2" charset="-122"/>
              </a:rPr>
              <a:t>he shall be my son</a:t>
            </a:r>
            <a:r>
              <a:rPr lang="en-GB" altLang="zh-CN" sz="2400" b="1" i="1" dirty="0">
                <a:ea typeface="宋体" panose="02010600030101010101" pitchFamily="2" charset="-122"/>
              </a:rPr>
              <a:t>” </a:t>
            </a:r>
            <a:r>
              <a:rPr lang="en-GB" altLang="zh-CN" sz="2000" b="1" dirty="0">
                <a:ea typeface="宋体" panose="02010600030101010101" pitchFamily="2" charset="-122"/>
              </a:rPr>
              <a:t>.</a:t>
            </a:r>
            <a:r>
              <a:rPr lang="en-GB" altLang="zh-CN" sz="2400" b="1" i="1" dirty="0">
                <a:ea typeface="宋体" panose="02010600030101010101" pitchFamily="2" charset="-122"/>
              </a:rPr>
              <a:t>   		 </a:t>
            </a:r>
            <a:r>
              <a:rPr lang="en-GB" altLang="zh-CN" sz="2000" b="1" dirty="0">
                <a:ea typeface="宋体" panose="02010600030101010101" pitchFamily="2" charset="-122"/>
              </a:rPr>
              <a:t>Rev. 21:7</a:t>
            </a:r>
          </a:p>
          <a:p>
            <a:pPr>
              <a:lnSpc>
                <a:spcPct val="90000"/>
              </a:lnSpc>
              <a:buFont typeface="Wingdings" panose="05000000000000000000" pitchFamily="2" charset="2"/>
              <a:buNone/>
            </a:pPr>
            <a:endParaRPr lang="en-GB" altLang="zh-CN" sz="2000" b="1" dirty="0">
              <a:ea typeface="宋体" panose="02010600030101010101" pitchFamily="2" charset="-122"/>
            </a:endParaRPr>
          </a:p>
          <a:p>
            <a:pPr>
              <a:lnSpc>
                <a:spcPct val="90000"/>
              </a:lnSpc>
              <a:buFont typeface="Wingdings" panose="05000000000000000000" pitchFamily="2" charset="2"/>
              <a:buNone/>
            </a:pPr>
            <a:r>
              <a:rPr lang="en-US" altLang="en-US" sz="2400" b="1" dirty="0"/>
              <a:t>“</a:t>
            </a:r>
            <a:r>
              <a:rPr lang="en-US" altLang="en-US" sz="2400" b="1" i="1" dirty="0"/>
              <a:t>I will write upon him </a:t>
            </a:r>
            <a:r>
              <a:rPr lang="en-US" altLang="en-US" sz="2400" b="1" i="1" u="sng" dirty="0"/>
              <a:t>my new name</a:t>
            </a:r>
            <a:r>
              <a:rPr lang="en-US" altLang="en-US" sz="2400" b="1" i="1" dirty="0"/>
              <a:t>”.</a:t>
            </a:r>
            <a:r>
              <a:rPr lang="en-US" altLang="en-US" sz="2800" b="1" dirty="0"/>
              <a:t> 									 </a:t>
            </a:r>
            <a:r>
              <a:rPr lang="en-US" altLang="en-US" sz="2000" b="1" dirty="0"/>
              <a:t>Rev. 3:12</a:t>
            </a:r>
            <a:endParaRPr lang="en-US" altLang="en-US" sz="2800" b="1" dirty="0"/>
          </a:p>
        </p:txBody>
      </p:sp>
      <p:sp>
        <p:nvSpPr>
          <p:cNvPr id="2" name="Footer Placeholder 1">
            <a:extLst>
              <a:ext uri="{FF2B5EF4-FFF2-40B4-BE49-F238E27FC236}">
                <a16:creationId xmlns:a16="http://schemas.microsoft.com/office/drawing/2014/main" id="{6D064683-BFB8-E391-7057-7FB3DA122CBD}"/>
              </a:ext>
            </a:extLst>
          </p:cNvPr>
          <p:cNvSpPr>
            <a:spLocks noGrp="1"/>
          </p:cNvSpPr>
          <p:nvPr>
            <p:ph type="ftr" sz="quarter" idx="11"/>
          </p:nvPr>
        </p:nvSpPr>
        <p:spPr/>
        <p:txBody>
          <a:bodyPr/>
          <a:lstStyle/>
          <a:p>
            <a:r>
              <a:rPr lang="en-NZ"/>
              <a:t>2023 Kentucky Bible School</a:t>
            </a:r>
          </a:p>
        </p:txBody>
      </p:sp>
      <p:pic>
        <p:nvPicPr>
          <p:cNvPr id="3" name="Picture 2">
            <a:extLst>
              <a:ext uri="{FF2B5EF4-FFF2-40B4-BE49-F238E27FC236}">
                <a16:creationId xmlns:a16="http://schemas.microsoft.com/office/drawing/2014/main" id="{7A3C311E-58ED-370D-BFBA-2074B9C1D766}"/>
              </a:ext>
            </a:extLst>
          </p:cNvPr>
          <p:cNvPicPr>
            <a:picLocks noChangeAspect="1"/>
          </p:cNvPicPr>
          <p:nvPr/>
        </p:nvPicPr>
        <p:blipFill>
          <a:blip r:embed="rId2"/>
          <a:stretch>
            <a:fillRect/>
          </a:stretch>
        </p:blipFill>
        <p:spPr>
          <a:xfrm>
            <a:off x="6384158" y="1924808"/>
            <a:ext cx="2686050" cy="3381375"/>
          </a:xfrm>
          <a:prstGeom prst="rect">
            <a:avLst/>
          </a:prstGeom>
        </p:spPr>
      </p:pic>
    </p:spTree>
    <p:extLst>
      <p:ext uri="{BB962C8B-B14F-4D97-AF65-F5344CB8AC3E}">
        <p14:creationId xmlns:p14="http://schemas.microsoft.com/office/powerpoint/2010/main" val="5204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DB48520-85A2-4273-ABF6-83AF6A0696D6}"/>
              </a:ext>
            </a:extLst>
          </p:cNvPr>
          <p:cNvSpPr>
            <a:spLocks noGrp="1"/>
          </p:cNvSpPr>
          <p:nvPr>
            <p:ph type="sldNum" sz="quarter" idx="12"/>
          </p:nvPr>
        </p:nvSpPr>
        <p:spPr/>
        <p:txBody>
          <a:bodyPr/>
          <a:lstStyle/>
          <a:p>
            <a:fld id="{E450D2C2-4221-4867-9853-DF8950EAD49D}" type="slidenum">
              <a:rPr lang="en-US" altLang="en-US"/>
              <a:pPr/>
              <a:t>111</a:t>
            </a:fld>
            <a:endParaRPr lang="en-US" altLang="en-US"/>
          </a:p>
        </p:txBody>
      </p:sp>
      <p:sp>
        <p:nvSpPr>
          <p:cNvPr id="81922" name="Rectangle 2">
            <a:extLst>
              <a:ext uri="{FF2B5EF4-FFF2-40B4-BE49-F238E27FC236}">
                <a16:creationId xmlns:a16="http://schemas.microsoft.com/office/drawing/2014/main" id="{B929E34E-8516-4679-949A-6F6FD113FA47}"/>
              </a:ext>
            </a:extLst>
          </p:cNvPr>
          <p:cNvSpPr>
            <a:spLocks noGrp="1" noChangeArrowheads="1"/>
          </p:cNvSpPr>
          <p:nvPr>
            <p:ph type="title"/>
          </p:nvPr>
        </p:nvSpPr>
        <p:spPr/>
        <p:txBody>
          <a:bodyPr/>
          <a:lstStyle/>
          <a:p>
            <a:r>
              <a:rPr lang="en-US" altLang="en-US" b="1" i="1" dirty="0">
                <a:solidFill>
                  <a:srgbClr val="0432FF"/>
                </a:solidFill>
              </a:rPr>
              <a:t>Final Stage: Marriage</a:t>
            </a:r>
          </a:p>
        </p:txBody>
      </p:sp>
      <p:sp>
        <p:nvSpPr>
          <p:cNvPr id="81923" name="Rectangle 3">
            <a:extLst>
              <a:ext uri="{FF2B5EF4-FFF2-40B4-BE49-F238E27FC236}">
                <a16:creationId xmlns:a16="http://schemas.microsoft.com/office/drawing/2014/main" id="{182E8252-DF33-4C10-8F17-6E9EE693DEA6}"/>
              </a:ext>
            </a:extLst>
          </p:cNvPr>
          <p:cNvSpPr>
            <a:spLocks noGrp="1" noChangeArrowheads="1"/>
          </p:cNvSpPr>
          <p:nvPr>
            <p:ph type="body" idx="1"/>
          </p:nvPr>
        </p:nvSpPr>
        <p:spPr>
          <a:xfrm>
            <a:off x="165656" y="2382853"/>
            <a:ext cx="5029200" cy="3008279"/>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lnSpc>
                <a:spcPct val="90000"/>
              </a:lnSpc>
            </a:pPr>
            <a:r>
              <a:rPr lang="en-US" altLang="en-US" sz="2800" b="1" dirty="0"/>
              <a:t>Betrothal ends in glorious marriage </a:t>
            </a:r>
            <a:r>
              <a:rPr lang="en-US" altLang="en-US" sz="2000" b="1" dirty="0"/>
              <a:t> - Rev. 19:1-3</a:t>
            </a:r>
          </a:p>
          <a:p>
            <a:pPr>
              <a:lnSpc>
                <a:spcPct val="90000"/>
              </a:lnSpc>
              <a:buNone/>
            </a:pPr>
            <a:r>
              <a:rPr lang="en-GB" altLang="zh-CN" sz="2400" b="1" i="1" dirty="0">
                <a:ea typeface="宋体" panose="02010600030101010101" pitchFamily="2" charset="-122"/>
              </a:rPr>
              <a:t>	Hallelujah: for the Lord God omnipotent </a:t>
            </a:r>
            <a:r>
              <a:rPr lang="en-GB" altLang="zh-CN" sz="2400" b="1" i="1" dirty="0" err="1">
                <a:ea typeface="宋体" panose="02010600030101010101" pitchFamily="2" charset="-122"/>
              </a:rPr>
              <a:t>reigneth</a:t>
            </a:r>
            <a:r>
              <a:rPr lang="en-GB" altLang="zh-CN" sz="2400" b="1" i="1" dirty="0">
                <a:ea typeface="宋体" panose="02010600030101010101" pitchFamily="2" charset="-122"/>
              </a:rPr>
              <a:t>. Let us be glad and rejoice, and give honour to him: for </a:t>
            </a:r>
            <a:r>
              <a:rPr lang="en-GB" altLang="zh-CN" sz="2400" b="1" i="1" dirty="0">
                <a:solidFill>
                  <a:srgbClr val="C00000"/>
                </a:solidFill>
                <a:ea typeface="宋体" panose="02010600030101010101" pitchFamily="2" charset="-122"/>
              </a:rPr>
              <a:t>the marriage of the Lamb is come</a:t>
            </a:r>
            <a:r>
              <a:rPr lang="en-GB" altLang="zh-CN" sz="2400" b="1" i="1" dirty="0">
                <a:ea typeface="宋体" panose="02010600030101010101" pitchFamily="2" charset="-122"/>
              </a:rPr>
              <a:t>, and his wife</a:t>
            </a:r>
            <a:r>
              <a:rPr lang="en-GB" altLang="zh-CN" sz="2400" b="1" dirty="0">
                <a:ea typeface="宋体" panose="02010600030101010101" pitchFamily="2" charset="-122"/>
              </a:rPr>
              <a:t> hath made herself ready</a:t>
            </a:r>
            <a:r>
              <a:rPr lang="en-GB" altLang="zh-CN" sz="2000" b="1" dirty="0">
                <a:ea typeface="宋体" panose="02010600030101010101" pitchFamily="2" charset="-122"/>
              </a:rPr>
              <a:t>.</a:t>
            </a:r>
            <a:r>
              <a:rPr lang="en-GB" altLang="zh-CN" sz="2400" b="1" dirty="0">
                <a:ea typeface="宋体" panose="02010600030101010101" pitchFamily="2" charset="-122"/>
              </a:rPr>
              <a:t> </a:t>
            </a:r>
            <a:r>
              <a:rPr lang="en-GB" altLang="zh-CN" sz="2000" b="1" dirty="0">
                <a:ea typeface="宋体" panose="02010600030101010101" pitchFamily="2" charset="-122"/>
              </a:rPr>
              <a:t>	Rev. 19: 6, 7</a:t>
            </a:r>
          </a:p>
          <a:p>
            <a:pPr>
              <a:lnSpc>
                <a:spcPct val="90000"/>
              </a:lnSpc>
              <a:buFont typeface="Wingdings" panose="05000000000000000000" pitchFamily="2" charset="2"/>
              <a:buNone/>
            </a:pPr>
            <a:r>
              <a:rPr lang="en-GB" altLang="zh-CN" sz="2000" b="1" dirty="0">
                <a:ea typeface="宋体" panose="02010600030101010101" pitchFamily="2" charset="-122"/>
              </a:rPr>
              <a:t>			</a:t>
            </a:r>
            <a:endParaRPr lang="en-GB" altLang="zh-CN" sz="1600" dirty="0">
              <a:ea typeface="宋体" panose="02010600030101010101" pitchFamily="2" charset="-122"/>
            </a:endParaRPr>
          </a:p>
        </p:txBody>
      </p:sp>
      <p:sp>
        <p:nvSpPr>
          <p:cNvPr id="2" name="Footer Placeholder 1">
            <a:extLst>
              <a:ext uri="{FF2B5EF4-FFF2-40B4-BE49-F238E27FC236}">
                <a16:creationId xmlns:a16="http://schemas.microsoft.com/office/drawing/2014/main" id="{BA80E623-77FC-077C-32F1-17976C8F5D8B}"/>
              </a:ext>
            </a:extLst>
          </p:cNvPr>
          <p:cNvSpPr>
            <a:spLocks noGrp="1"/>
          </p:cNvSpPr>
          <p:nvPr>
            <p:ph type="ftr" sz="quarter" idx="11"/>
          </p:nvPr>
        </p:nvSpPr>
        <p:spPr/>
        <p:txBody>
          <a:bodyPr/>
          <a:lstStyle/>
          <a:p>
            <a:r>
              <a:rPr lang="en-NZ"/>
              <a:t>2023 Kentucky Bible School</a:t>
            </a:r>
          </a:p>
        </p:txBody>
      </p:sp>
      <p:pic>
        <p:nvPicPr>
          <p:cNvPr id="3" name="Picture 2">
            <a:extLst>
              <a:ext uri="{FF2B5EF4-FFF2-40B4-BE49-F238E27FC236}">
                <a16:creationId xmlns:a16="http://schemas.microsoft.com/office/drawing/2014/main" id="{1B6B9FC8-E981-C42E-11A2-733E853F985D}"/>
              </a:ext>
            </a:extLst>
          </p:cNvPr>
          <p:cNvPicPr>
            <a:picLocks noChangeAspect="1"/>
          </p:cNvPicPr>
          <p:nvPr/>
        </p:nvPicPr>
        <p:blipFill>
          <a:blip r:embed="rId2"/>
          <a:stretch>
            <a:fillRect/>
          </a:stretch>
        </p:blipFill>
        <p:spPr>
          <a:xfrm flipH="1">
            <a:off x="5355771" y="2045633"/>
            <a:ext cx="3671140" cy="3682721"/>
          </a:xfrm>
          <a:prstGeom prst="rect">
            <a:avLst/>
          </a:prstGeom>
        </p:spPr>
      </p:pic>
    </p:spTree>
    <p:extLst>
      <p:ext uri="{BB962C8B-B14F-4D97-AF65-F5344CB8AC3E}">
        <p14:creationId xmlns:p14="http://schemas.microsoft.com/office/powerpoint/2010/main" val="32794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1F223-E440-0146-A68D-DC5BE3EF4D4B}"/>
              </a:ext>
            </a:extLst>
          </p:cNvPr>
          <p:cNvSpPr>
            <a:spLocks noGrp="1"/>
          </p:cNvSpPr>
          <p:nvPr>
            <p:ph type="title"/>
          </p:nvPr>
        </p:nvSpPr>
        <p:spPr>
          <a:xfrm>
            <a:off x="457199" y="274638"/>
            <a:ext cx="8596365" cy="1143000"/>
          </a:xfrm>
        </p:spPr>
        <p:txBody>
          <a:bodyPr>
            <a:normAutofit fontScale="90000"/>
          </a:bodyPr>
          <a:lstStyle/>
          <a:p>
            <a:r>
              <a:rPr lang="en-US" b="1" i="1" dirty="0">
                <a:solidFill>
                  <a:srgbClr val="0432FF"/>
                </a:solidFill>
              </a:rPr>
              <a:t>Fine Linen = Righteousness of Saints</a:t>
            </a:r>
          </a:p>
        </p:txBody>
      </p:sp>
      <p:sp>
        <p:nvSpPr>
          <p:cNvPr id="3" name="Content Placeholder 2">
            <a:extLst>
              <a:ext uri="{FF2B5EF4-FFF2-40B4-BE49-F238E27FC236}">
                <a16:creationId xmlns:a16="http://schemas.microsoft.com/office/drawing/2014/main" id="{E5BB0C3D-295D-EF9B-8888-E6EF5B849652}"/>
              </a:ext>
            </a:extLst>
          </p:cNvPr>
          <p:cNvSpPr>
            <a:spLocks noGrp="1"/>
          </p:cNvSpPr>
          <p:nvPr>
            <p:ph idx="1"/>
          </p:nvPr>
        </p:nvSpPr>
        <p:spPr>
          <a:xfrm>
            <a:off x="165798" y="1662104"/>
            <a:ext cx="4908620" cy="222489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lgn="r">
              <a:buNone/>
            </a:pPr>
            <a:r>
              <a:rPr lang="en-US" sz="2800" i="1" dirty="0"/>
              <a:t>And to her was </a:t>
            </a:r>
            <a:r>
              <a:rPr lang="en-US" sz="2800" i="1" u="sng" dirty="0"/>
              <a:t>granted</a:t>
            </a:r>
            <a:r>
              <a:rPr lang="en-US" sz="2800" i="1" dirty="0"/>
              <a:t> that she should be arrayed in fine linen, clean and white: for the fine line is the righteousness of the saints. </a:t>
            </a:r>
            <a:r>
              <a:rPr lang="en-US" sz="2400" b="1" dirty="0"/>
              <a:t>Rev. 19:8</a:t>
            </a:r>
            <a:endParaRPr lang="en-US" sz="2800" i="1" dirty="0"/>
          </a:p>
        </p:txBody>
      </p:sp>
      <p:sp>
        <p:nvSpPr>
          <p:cNvPr id="4" name="Footer Placeholder 3">
            <a:extLst>
              <a:ext uri="{FF2B5EF4-FFF2-40B4-BE49-F238E27FC236}">
                <a16:creationId xmlns:a16="http://schemas.microsoft.com/office/drawing/2014/main" id="{1FB7E576-74C1-63B5-277D-55090EFBF2E5}"/>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9E01ADD8-2753-A9BF-9474-CDB7D767C20B}"/>
              </a:ext>
            </a:extLst>
          </p:cNvPr>
          <p:cNvSpPr>
            <a:spLocks noGrp="1"/>
          </p:cNvSpPr>
          <p:nvPr>
            <p:ph type="sldNum" sz="quarter" idx="12"/>
          </p:nvPr>
        </p:nvSpPr>
        <p:spPr/>
        <p:txBody>
          <a:bodyPr/>
          <a:lstStyle/>
          <a:p>
            <a:fld id="{459CABAD-5BE5-4119-B9F8-BD5AC7D88EE8}" type="slidenum">
              <a:rPr lang="en-NZ" smtClean="0"/>
              <a:pPr/>
              <a:t>112</a:t>
            </a:fld>
            <a:endParaRPr lang="en-NZ"/>
          </a:p>
        </p:txBody>
      </p:sp>
      <p:pic>
        <p:nvPicPr>
          <p:cNvPr id="6" name="Picture 5">
            <a:extLst>
              <a:ext uri="{FF2B5EF4-FFF2-40B4-BE49-F238E27FC236}">
                <a16:creationId xmlns:a16="http://schemas.microsoft.com/office/drawing/2014/main" id="{0434A0BA-B3D2-2CF8-45FC-75FBF5811C4D}"/>
              </a:ext>
            </a:extLst>
          </p:cNvPr>
          <p:cNvPicPr>
            <a:picLocks noChangeAspect="1"/>
          </p:cNvPicPr>
          <p:nvPr/>
        </p:nvPicPr>
        <p:blipFill>
          <a:blip r:embed="rId2"/>
          <a:stretch>
            <a:fillRect/>
          </a:stretch>
        </p:blipFill>
        <p:spPr>
          <a:xfrm>
            <a:off x="5243564" y="1291248"/>
            <a:ext cx="3810000" cy="3048000"/>
          </a:xfrm>
          <a:prstGeom prst="rect">
            <a:avLst/>
          </a:prstGeom>
          <a:ln>
            <a:solidFill>
              <a:schemeClr val="tx1"/>
            </a:solidFill>
          </a:ln>
        </p:spPr>
      </p:pic>
    </p:spTree>
    <p:extLst>
      <p:ext uri="{BB962C8B-B14F-4D97-AF65-F5344CB8AC3E}">
        <p14:creationId xmlns:p14="http://schemas.microsoft.com/office/powerpoint/2010/main" val="34047428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3ED806F3-896A-40E1-82D2-9A2CC16DA9FE}"/>
              </a:ext>
            </a:extLst>
          </p:cNvPr>
          <p:cNvSpPr>
            <a:spLocks noGrp="1"/>
          </p:cNvSpPr>
          <p:nvPr>
            <p:ph type="sldNum" sz="quarter" idx="12"/>
          </p:nvPr>
        </p:nvSpPr>
        <p:spPr/>
        <p:txBody>
          <a:bodyPr/>
          <a:lstStyle/>
          <a:p>
            <a:fld id="{E2A94D60-124F-4816-B4AC-E08D9F55A6B0}" type="slidenum">
              <a:rPr lang="en-US" altLang="en-US"/>
              <a:pPr/>
              <a:t>113</a:t>
            </a:fld>
            <a:endParaRPr lang="en-US" altLang="en-US"/>
          </a:p>
        </p:txBody>
      </p:sp>
      <p:sp>
        <p:nvSpPr>
          <p:cNvPr id="84994" name="Text Box 2">
            <a:extLst>
              <a:ext uri="{FF2B5EF4-FFF2-40B4-BE49-F238E27FC236}">
                <a16:creationId xmlns:a16="http://schemas.microsoft.com/office/drawing/2014/main" id="{498021B1-4DBC-4DCA-9E41-200A5D67889B}"/>
              </a:ext>
            </a:extLst>
          </p:cNvPr>
          <p:cNvSpPr txBox="1">
            <a:spLocks noChangeArrowheads="1"/>
          </p:cNvSpPr>
          <p:nvPr/>
        </p:nvSpPr>
        <p:spPr bwMode="auto">
          <a:xfrm>
            <a:off x="1219200" y="609600"/>
            <a:ext cx="7010400" cy="609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tLang="en-US" sz="1400" b="1">
                <a:latin typeface="Arial" panose="020B0604020202020204" pitchFamily="34" charset="0"/>
              </a:rPr>
              <a:t>“Behold, I stand at the DOOR, and knock; if any man hear my voice, and open the DOOR, I will come into him, and will SUP with him, and he with me” </a:t>
            </a:r>
            <a:r>
              <a:rPr lang="en-US" altLang="en-US" sz="1400" b="1">
                <a:solidFill>
                  <a:srgbClr val="FF0000"/>
                </a:solidFill>
                <a:latin typeface="Arial" panose="020B0604020202020204" pitchFamily="34" charset="0"/>
              </a:rPr>
              <a:t>Rev. 3:20</a:t>
            </a:r>
          </a:p>
        </p:txBody>
      </p:sp>
      <p:pic>
        <p:nvPicPr>
          <p:cNvPr id="84995" name="Object 3">
            <a:extLst>
              <a:ext uri="{FF2B5EF4-FFF2-40B4-BE49-F238E27FC236}">
                <a16:creationId xmlns:a16="http://schemas.microsoft.com/office/drawing/2014/main" id="{A6C2113E-9BF1-461A-AF9F-530580B938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295400"/>
            <a:ext cx="8302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4996" name="Object 4">
            <a:extLst>
              <a:ext uri="{FF2B5EF4-FFF2-40B4-BE49-F238E27FC236}">
                <a16:creationId xmlns:a16="http://schemas.microsoft.com/office/drawing/2014/main" id="{A601CCD2-2B74-4063-AA5A-0BAD584A101F}"/>
              </a:ext>
            </a:extLst>
          </p:cNvPr>
          <p:cNvGraphicFramePr>
            <a:graphicFrameLocks noChangeAspect="1"/>
          </p:cNvGraphicFramePr>
          <p:nvPr/>
        </p:nvGraphicFramePr>
        <p:xfrm>
          <a:off x="838200" y="4038600"/>
          <a:ext cx="1428750" cy="1606550"/>
        </p:xfrm>
        <a:graphic>
          <a:graphicData uri="http://schemas.openxmlformats.org/presentationml/2006/ole">
            <mc:AlternateContent xmlns:mc="http://schemas.openxmlformats.org/markup-compatibility/2006">
              <mc:Choice xmlns:v="urn:schemas-microsoft-com:vml" Requires="v">
                <p:oleObj name="Document" r:id="rId3" imgW="1423080" imgH="1607400" progId="Word.Document.8">
                  <p:embed/>
                </p:oleObj>
              </mc:Choice>
              <mc:Fallback>
                <p:oleObj name="Document" r:id="rId3" imgW="1423080" imgH="1607400" progId="Word.Document.8">
                  <p:embed/>
                  <p:pic>
                    <p:nvPicPr>
                      <p:cNvPr id="84996" name="Object 4">
                        <a:extLst>
                          <a:ext uri="{FF2B5EF4-FFF2-40B4-BE49-F238E27FC236}">
                            <a16:creationId xmlns:a16="http://schemas.microsoft.com/office/drawing/2014/main" id="{A601CCD2-2B74-4063-AA5A-0BAD584A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038600"/>
                        <a:ext cx="1428750"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997" name="Object 5">
            <a:extLst>
              <a:ext uri="{FF2B5EF4-FFF2-40B4-BE49-F238E27FC236}">
                <a16:creationId xmlns:a16="http://schemas.microsoft.com/office/drawing/2014/main" id="{73888720-FA46-435A-88B5-F8A238AE24FB}"/>
              </a:ext>
            </a:extLst>
          </p:cNvPr>
          <p:cNvGraphicFramePr>
            <a:graphicFrameLocks noChangeAspect="1"/>
          </p:cNvGraphicFramePr>
          <p:nvPr/>
        </p:nvGraphicFramePr>
        <p:xfrm>
          <a:off x="2590800" y="3581400"/>
          <a:ext cx="1143000" cy="2143125"/>
        </p:xfrm>
        <a:graphic>
          <a:graphicData uri="http://schemas.openxmlformats.org/presentationml/2006/ole">
            <mc:AlternateContent xmlns:mc="http://schemas.openxmlformats.org/markup-compatibility/2006">
              <mc:Choice xmlns:v="urn:schemas-microsoft-com:vml" Requires="v">
                <p:oleObj name="Picture" r:id="rId5" imgW="1143743" imgH="2143852" progId="Word.Picture.8">
                  <p:embed/>
                </p:oleObj>
              </mc:Choice>
              <mc:Fallback>
                <p:oleObj name="Picture" r:id="rId5" imgW="1143743" imgH="2143852" progId="Word.Picture.8">
                  <p:embed/>
                  <p:pic>
                    <p:nvPicPr>
                      <p:cNvPr id="84997" name="Object 5">
                        <a:extLst>
                          <a:ext uri="{FF2B5EF4-FFF2-40B4-BE49-F238E27FC236}">
                            <a16:creationId xmlns:a16="http://schemas.microsoft.com/office/drawing/2014/main" id="{73888720-FA46-435A-88B5-F8A238AE2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581400"/>
                        <a:ext cx="11430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998" name="Object 6">
            <a:extLst>
              <a:ext uri="{FF2B5EF4-FFF2-40B4-BE49-F238E27FC236}">
                <a16:creationId xmlns:a16="http://schemas.microsoft.com/office/drawing/2014/main" id="{D359B1B2-79B8-437E-B5EC-DD6F26FC1D4C}"/>
              </a:ext>
            </a:extLst>
          </p:cNvPr>
          <p:cNvGraphicFramePr>
            <a:graphicFrameLocks noChangeAspect="1"/>
          </p:cNvGraphicFramePr>
          <p:nvPr/>
        </p:nvGraphicFramePr>
        <p:xfrm>
          <a:off x="3886200" y="4267200"/>
          <a:ext cx="1933575" cy="1352550"/>
        </p:xfrm>
        <a:graphic>
          <a:graphicData uri="http://schemas.openxmlformats.org/presentationml/2006/ole">
            <mc:AlternateContent xmlns:mc="http://schemas.openxmlformats.org/markup-compatibility/2006">
              <mc:Choice xmlns:v="urn:schemas-microsoft-com:vml" Requires="v">
                <p:oleObj name="Document" r:id="rId7" imgW="1934280" imgH="1353240" progId="Word.Document.8">
                  <p:embed/>
                </p:oleObj>
              </mc:Choice>
              <mc:Fallback>
                <p:oleObj name="Document" r:id="rId7" imgW="1934280" imgH="1353240" progId="Word.Document.8">
                  <p:embed/>
                  <p:pic>
                    <p:nvPicPr>
                      <p:cNvPr id="84998" name="Object 6">
                        <a:extLst>
                          <a:ext uri="{FF2B5EF4-FFF2-40B4-BE49-F238E27FC236}">
                            <a16:creationId xmlns:a16="http://schemas.microsoft.com/office/drawing/2014/main" id="{D359B1B2-79B8-437E-B5EC-DD6F26FC1D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4267200"/>
                        <a:ext cx="19335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999" name="Object 7">
            <a:extLst>
              <a:ext uri="{FF2B5EF4-FFF2-40B4-BE49-F238E27FC236}">
                <a16:creationId xmlns:a16="http://schemas.microsoft.com/office/drawing/2014/main" id="{E316F2A4-9030-4B4F-9D0E-9E365E8EC294}"/>
              </a:ext>
            </a:extLst>
          </p:cNvPr>
          <p:cNvGraphicFramePr>
            <a:graphicFrameLocks noChangeAspect="1"/>
          </p:cNvGraphicFramePr>
          <p:nvPr/>
        </p:nvGraphicFramePr>
        <p:xfrm>
          <a:off x="6248400" y="4149725"/>
          <a:ext cx="2071688" cy="1495425"/>
        </p:xfrm>
        <a:graphic>
          <a:graphicData uri="http://schemas.openxmlformats.org/presentationml/2006/ole">
            <mc:AlternateContent xmlns:mc="http://schemas.openxmlformats.org/markup-compatibility/2006">
              <mc:Choice xmlns:v="urn:schemas-microsoft-com:vml" Requires="v">
                <p:oleObj name="Photo Editor Photo" r:id="rId9" imgW="4600000" imgH="3323810" progId="MSPhotoEd.3">
                  <p:embed/>
                </p:oleObj>
              </mc:Choice>
              <mc:Fallback>
                <p:oleObj name="Photo Editor Photo" r:id="rId9" imgW="4600000" imgH="3323810" progId="MSPhotoEd.3">
                  <p:embed/>
                  <p:pic>
                    <p:nvPicPr>
                      <p:cNvPr id="84999" name="Object 7">
                        <a:extLst>
                          <a:ext uri="{FF2B5EF4-FFF2-40B4-BE49-F238E27FC236}">
                            <a16:creationId xmlns:a16="http://schemas.microsoft.com/office/drawing/2014/main" id="{E316F2A4-9030-4B4F-9D0E-9E365E8EC2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4149725"/>
                        <a:ext cx="2071688"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000" name="Line 8">
            <a:extLst>
              <a:ext uri="{FF2B5EF4-FFF2-40B4-BE49-F238E27FC236}">
                <a16:creationId xmlns:a16="http://schemas.microsoft.com/office/drawing/2014/main" id="{374D8067-D077-40B3-AB6A-157FB72435F3}"/>
              </a:ext>
            </a:extLst>
          </p:cNvPr>
          <p:cNvSpPr>
            <a:spLocks noChangeShapeType="1"/>
          </p:cNvSpPr>
          <p:nvPr/>
        </p:nvSpPr>
        <p:spPr bwMode="auto">
          <a:xfrm flipH="1">
            <a:off x="1676400" y="2057400"/>
            <a:ext cx="2438400" cy="1905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1" name="Line 9">
            <a:extLst>
              <a:ext uri="{FF2B5EF4-FFF2-40B4-BE49-F238E27FC236}">
                <a16:creationId xmlns:a16="http://schemas.microsoft.com/office/drawing/2014/main" id="{D7B23583-B00F-4C71-8155-937D7C19587E}"/>
              </a:ext>
            </a:extLst>
          </p:cNvPr>
          <p:cNvSpPr>
            <a:spLocks noChangeShapeType="1"/>
          </p:cNvSpPr>
          <p:nvPr/>
        </p:nvSpPr>
        <p:spPr bwMode="auto">
          <a:xfrm flipH="1">
            <a:off x="3505200" y="2209800"/>
            <a:ext cx="609600" cy="137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2" name="Line 10">
            <a:extLst>
              <a:ext uri="{FF2B5EF4-FFF2-40B4-BE49-F238E27FC236}">
                <a16:creationId xmlns:a16="http://schemas.microsoft.com/office/drawing/2014/main" id="{EC67CB9F-137F-447F-A5BC-5CD7D206C285}"/>
              </a:ext>
            </a:extLst>
          </p:cNvPr>
          <p:cNvSpPr>
            <a:spLocks noChangeShapeType="1"/>
          </p:cNvSpPr>
          <p:nvPr/>
        </p:nvSpPr>
        <p:spPr bwMode="auto">
          <a:xfrm>
            <a:off x="4648200" y="2971800"/>
            <a:ext cx="0" cy="381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3" name="Line 11">
            <a:extLst>
              <a:ext uri="{FF2B5EF4-FFF2-40B4-BE49-F238E27FC236}">
                <a16:creationId xmlns:a16="http://schemas.microsoft.com/office/drawing/2014/main" id="{A6AF5601-A884-4AD8-AFCF-2A9309E80EB1}"/>
              </a:ext>
            </a:extLst>
          </p:cNvPr>
          <p:cNvSpPr>
            <a:spLocks noChangeShapeType="1"/>
          </p:cNvSpPr>
          <p:nvPr/>
        </p:nvSpPr>
        <p:spPr bwMode="auto">
          <a:xfrm>
            <a:off x="5105400" y="2057400"/>
            <a:ext cx="2133600" cy="1981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4" name="Text Box 12">
            <a:extLst>
              <a:ext uri="{FF2B5EF4-FFF2-40B4-BE49-F238E27FC236}">
                <a16:creationId xmlns:a16="http://schemas.microsoft.com/office/drawing/2014/main" id="{22077F35-1E98-41B9-81F5-41971080E5C0}"/>
              </a:ext>
            </a:extLst>
          </p:cNvPr>
          <p:cNvSpPr txBox="1">
            <a:spLocks noChangeArrowheads="1"/>
          </p:cNvSpPr>
          <p:nvPr/>
        </p:nvSpPr>
        <p:spPr bwMode="auto">
          <a:xfrm>
            <a:off x="1447800" y="5715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latin typeface="Arial" panose="020B0604020202020204" pitchFamily="34" charset="0"/>
              </a:rPr>
              <a:t>Past</a:t>
            </a:r>
          </a:p>
        </p:txBody>
      </p:sp>
      <p:sp>
        <p:nvSpPr>
          <p:cNvPr id="85005" name="Text Box 13">
            <a:extLst>
              <a:ext uri="{FF2B5EF4-FFF2-40B4-BE49-F238E27FC236}">
                <a16:creationId xmlns:a16="http://schemas.microsoft.com/office/drawing/2014/main" id="{0BF8261F-1A1D-4FE0-A26F-54C3BA493EA7}"/>
              </a:ext>
            </a:extLst>
          </p:cNvPr>
          <p:cNvSpPr txBox="1">
            <a:spLocks noChangeArrowheads="1"/>
          </p:cNvSpPr>
          <p:nvPr/>
        </p:nvSpPr>
        <p:spPr bwMode="auto">
          <a:xfrm>
            <a:off x="3810000" y="5715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latin typeface="Arial" panose="020B0604020202020204" pitchFamily="34" charset="0"/>
              </a:rPr>
              <a:t> </a:t>
            </a:r>
            <a:r>
              <a:rPr lang="en-US" altLang="en-US" sz="2400">
                <a:latin typeface="Arial" panose="020B0604020202020204" pitchFamily="34" charset="0"/>
              </a:rPr>
              <a:t>Present</a:t>
            </a:r>
            <a:endParaRPr lang="en-US" altLang="en-US" sz="2800">
              <a:latin typeface="Arial" panose="020B0604020202020204" pitchFamily="34" charset="0"/>
            </a:endParaRPr>
          </a:p>
        </p:txBody>
      </p:sp>
      <p:sp>
        <p:nvSpPr>
          <p:cNvPr id="85006" name="Text Box 14">
            <a:extLst>
              <a:ext uri="{FF2B5EF4-FFF2-40B4-BE49-F238E27FC236}">
                <a16:creationId xmlns:a16="http://schemas.microsoft.com/office/drawing/2014/main" id="{8297D8EE-51B7-47C1-82F7-5CCCC42E8823}"/>
              </a:ext>
            </a:extLst>
          </p:cNvPr>
          <p:cNvSpPr txBox="1">
            <a:spLocks noChangeArrowheads="1"/>
          </p:cNvSpPr>
          <p:nvPr/>
        </p:nvSpPr>
        <p:spPr bwMode="auto">
          <a:xfrm>
            <a:off x="6705600" y="5715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Arial" panose="020B0604020202020204" pitchFamily="34" charset="0"/>
              </a:rPr>
              <a:t>Future</a:t>
            </a:r>
          </a:p>
        </p:txBody>
      </p:sp>
      <p:sp>
        <p:nvSpPr>
          <p:cNvPr id="85007" name="Text Box 15">
            <a:extLst>
              <a:ext uri="{FF2B5EF4-FFF2-40B4-BE49-F238E27FC236}">
                <a16:creationId xmlns:a16="http://schemas.microsoft.com/office/drawing/2014/main" id="{FAAB1B24-CFA4-43BA-B13E-30173296E14F}"/>
              </a:ext>
            </a:extLst>
          </p:cNvPr>
          <p:cNvSpPr txBox="1">
            <a:spLocks noChangeArrowheads="1"/>
          </p:cNvSpPr>
          <p:nvPr/>
        </p:nvSpPr>
        <p:spPr bwMode="auto">
          <a:xfrm>
            <a:off x="3657600" y="3352800"/>
            <a:ext cx="25146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400">
                <a:latin typeface="Arial" panose="020B0604020202020204" pitchFamily="34" charset="0"/>
              </a:rPr>
              <a:t>“</a:t>
            </a:r>
            <a:r>
              <a:rPr lang="en-US" altLang="en-US" sz="1400" b="1">
                <a:latin typeface="Arial" panose="020B0604020202020204" pitchFamily="34" charset="0"/>
              </a:rPr>
              <a:t>For as often as you eat this bread and drink this cup, ye do shew the   Lord’s death till he come</a:t>
            </a:r>
            <a:r>
              <a:rPr lang="en-US" altLang="en-US" sz="1400">
                <a:latin typeface="Arial" panose="020B0604020202020204" pitchFamily="34" charset="0"/>
              </a:rPr>
              <a:t>”</a:t>
            </a:r>
          </a:p>
        </p:txBody>
      </p:sp>
      <p:sp>
        <p:nvSpPr>
          <p:cNvPr id="85008" name="Rectangle 16">
            <a:extLst>
              <a:ext uri="{FF2B5EF4-FFF2-40B4-BE49-F238E27FC236}">
                <a16:creationId xmlns:a16="http://schemas.microsoft.com/office/drawing/2014/main" id="{4B16BE3C-D168-4DAB-82C3-16D6B64BA976}"/>
              </a:ext>
            </a:extLst>
          </p:cNvPr>
          <p:cNvSpPr>
            <a:spLocks noChangeArrowheads="1"/>
          </p:cNvSpPr>
          <p:nvPr/>
        </p:nvSpPr>
        <p:spPr bwMode="auto">
          <a:xfrm>
            <a:off x="3733800" y="3352800"/>
            <a:ext cx="2209800" cy="914400"/>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Footer Placeholder 1">
            <a:extLst>
              <a:ext uri="{FF2B5EF4-FFF2-40B4-BE49-F238E27FC236}">
                <a16:creationId xmlns:a16="http://schemas.microsoft.com/office/drawing/2014/main" id="{C897E110-1166-69D5-6B95-F27BC983B3F8}"/>
              </a:ext>
            </a:extLst>
          </p:cNvPr>
          <p:cNvSpPr>
            <a:spLocks noGrp="1"/>
          </p:cNvSpPr>
          <p:nvPr>
            <p:ph type="ftr" sz="quarter" idx="11"/>
          </p:nvPr>
        </p:nvSpPr>
        <p:spPr/>
        <p:txBody>
          <a:bodyPr/>
          <a:lstStyle/>
          <a:p>
            <a:r>
              <a:rPr lang="en-NZ"/>
              <a:t>2023 Kentucky Bible School</a:t>
            </a:r>
          </a:p>
        </p:txBody>
      </p:sp>
    </p:spTree>
    <p:extLst>
      <p:ext uri="{BB962C8B-B14F-4D97-AF65-F5344CB8AC3E}">
        <p14:creationId xmlns:p14="http://schemas.microsoft.com/office/powerpoint/2010/main" val="29051527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8BFA-3F26-1D6D-D72D-9A11F054A203}"/>
              </a:ext>
            </a:extLst>
          </p:cNvPr>
          <p:cNvSpPr>
            <a:spLocks noGrp="1"/>
          </p:cNvSpPr>
          <p:nvPr>
            <p:ph type="title"/>
          </p:nvPr>
        </p:nvSpPr>
        <p:spPr/>
        <p:txBody>
          <a:bodyPr/>
          <a:lstStyle/>
          <a:p>
            <a:r>
              <a:rPr lang="en-US" b="1" i="1" dirty="0">
                <a:solidFill>
                  <a:srgbClr val="0432FF"/>
                </a:solidFill>
              </a:rPr>
              <a:t>Revelation 7</a:t>
            </a:r>
          </a:p>
        </p:txBody>
      </p:sp>
      <p:pic>
        <p:nvPicPr>
          <p:cNvPr id="6" name="Content Placeholder 5">
            <a:extLst>
              <a:ext uri="{FF2B5EF4-FFF2-40B4-BE49-F238E27FC236}">
                <a16:creationId xmlns:a16="http://schemas.microsoft.com/office/drawing/2014/main" id="{21FCFCFC-CF44-580C-57E1-C426D0B1987E}"/>
              </a:ext>
            </a:extLst>
          </p:cNvPr>
          <p:cNvPicPr>
            <a:picLocks noGrp="1" noChangeAspect="1"/>
          </p:cNvPicPr>
          <p:nvPr>
            <p:ph idx="1"/>
          </p:nvPr>
        </p:nvPicPr>
        <p:blipFill>
          <a:blip r:embed="rId2"/>
          <a:stretch>
            <a:fillRect/>
          </a:stretch>
        </p:blipFill>
        <p:spPr>
          <a:xfrm>
            <a:off x="1142302" y="1251891"/>
            <a:ext cx="6859395" cy="5104459"/>
          </a:xfrm>
          <a:prstGeom prst="rect">
            <a:avLst/>
          </a:prstGeom>
        </p:spPr>
      </p:pic>
      <p:sp>
        <p:nvSpPr>
          <p:cNvPr id="4" name="Footer Placeholder 3">
            <a:extLst>
              <a:ext uri="{FF2B5EF4-FFF2-40B4-BE49-F238E27FC236}">
                <a16:creationId xmlns:a16="http://schemas.microsoft.com/office/drawing/2014/main" id="{BF42E97E-11D6-C414-2284-253CDCC2C7DC}"/>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DCA089EC-DB93-6EA6-B485-C18559F65B61}"/>
              </a:ext>
            </a:extLst>
          </p:cNvPr>
          <p:cNvSpPr>
            <a:spLocks noGrp="1"/>
          </p:cNvSpPr>
          <p:nvPr>
            <p:ph type="sldNum" sz="quarter" idx="12"/>
          </p:nvPr>
        </p:nvSpPr>
        <p:spPr/>
        <p:txBody>
          <a:bodyPr/>
          <a:lstStyle/>
          <a:p>
            <a:fld id="{459CABAD-5BE5-4119-B9F8-BD5AC7D88EE8}" type="slidenum">
              <a:rPr lang="en-NZ" smtClean="0"/>
              <a:pPr/>
              <a:t>114</a:t>
            </a:fld>
            <a:endParaRPr lang="en-NZ"/>
          </a:p>
        </p:txBody>
      </p:sp>
      <p:pic>
        <p:nvPicPr>
          <p:cNvPr id="1026" name="Picture 2" descr="What Does Revelation 7:4 Mean?">
            <a:extLst>
              <a:ext uri="{FF2B5EF4-FFF2-40B4-BE49-F238E27FC236}">
                <a16:creationId xmlns:a16="http://schemas.microsoft.com/office/drawing/2014/main" id="{BEFE1266-4E46-68C0-DFAD-E9CDF6700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0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0914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D64BCE-5906-75B1-CECA-9A1E7F6B54D6}"/>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FDD0A030-85CB-D099-B5AB-731C7F41F8FC}"/>
              </a:ext>
            </a:extLst>
          </p:cNvPr>
          <p:cNvSpPr>
            <a:spLocks noGrp="1"/>
          </p:cNvSpPr>
          <p:nvPr>
            <p:ph type="sldNum" sz="quarter" idx="12"/>
          </p:nvPr>
        </p:nvSpPr>
        <p:spPr/>
        <p:txBody>
          <a:bodyPr/>
          <a:lstStyle/>
          <a:p>
            <a:fld id="{459CABAD-5BE5-4119-B9F8-BD5AC7D88EE8}" type="slidenum">
              <a:rPr lang="en-NZ" smtClean="0"/>
              <a:pPr/>
              <a:t>115</a:t>
            </a:fld>
            <a:endParaRPr lang="en-NZ"/>
          </a:p>
        </p:txBody>
      </p:sp>
      <p:pic>
        <p:nvPicPr>
          <p:cNvPr id="5" name="Picture 4">
            <a:extLst>
              <a:ext uri="{FF2B5EF4-FFF2-40B4-BE49-F238E27FC236}">
                <a16:creationId xmlns:a16="http://schemas.microsoft.com/office/drawing/2014/main" id="{024FB4C2-4CB5-4317-6FA6-E85308CC761A}"/>
              </a:ext>
            </a:extLst>
          </p:cNvPr>
          <p:cNvPicPr>
            <a:picLocks noChangeAspect="1"/>
          </p:cNvPicPr>
          <p:nvPr/>
        </p:nvPicPr>
        <p:blipFill>
          <a:blip r:embed="rId2"/>
          <a:stretch>
            <a:fillRect/>
          </a:stretch>
        </p:blipFill>
        <p:spPr>
          <a:xfrm>
            <a:off x="2140775" y="3069021"/>
            <a:ext cx="7003225" cy="3788979"/>
          </a:xfrm>
          <a:prstGeom prst="rect">
            <a:avLst/>
          </a:prstGeom>
        </p:spPr>
      </p:pic>
      <p:pic>
        <p:nvPicPr>
          <p:cNvPr id="6" name="Picture 5">
            <a:extLst>
              <a:ext uri="{FF2B5EF4-FFF2-40B4-BE49-F238E27FC236}">
                <a16:creationId xmlns:a16="http://schemas.microsoft.com/office/drawing/2014/main" id="{75B75B01-D2B5-27FF-46A3-DC253CF27778}"/>
              </a:ext>
            </a:extLst>
          </p:cNvPr>
          <p:cNvPicPr>
            <a:picLocks noChangeAspect="1"/>
          </p:cNvPicPr>
          <p:nvPr/>
        </p:nvPicPr>
        <p:blipFill>
          <a:blip r:embed="rId3"/>
          <a:stretch>
            <a:fillRect/>
          </a:stretch>
        </p:blipFill>
        <p:spPr>
          <a:xfrm>
            <a:off x="-1" y="0"/>
            <a:ext cx="7013675" cy="3941685"/>
          </a:xfrm>
          <a:prstGeom prst="rect">
            <a:avLst/>
          </a:prstGeom>
        </p:spPr>
      </p:pic>
    </p:spTree>
    <p:extLst>
      <p:ext uri="{BB962C8B-B14F-4D97-AF65-F5344CB8AC3E}">
        <p14:creationId xmlns:p14="http://schemas.microsoft.com/office/powerpoint/2010/main" val="16621627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2841" y="366478"/>
            <a:ext cx="9712325" cy="707886"/>
          </a:xfrm>
          <a:prstGeom prst="rect">
            <a:avLst/>
          </a:prstGeom>
          <a:noFill/>
        </p:spPr>
        <p:txBody>
          <a:bodyPr wrap="square" rtlCol="0">
            <a:spAutoFit/>
          </a:bodyPr>
          <a:lstStyle/>
          <a:p>
            <a:pPr algn="ctr"/>
            <a:r>
              <a:rPr lang="en-NZ" sz="4000" b="1" i="1" dirty="0">
                <a:solidFill>
                  <a:srgbClr val="0000FF"/>
                </a:solidFill>
                <a:latin typeface="Book Antiqua"/>
                <a:cs typeface="Book Antiqua"/>
              </a:rPr>
              <a:t>The Elohim In Heaven And Earth </a:t>
            </a:r>
          </a:p>
        </p:txBody>
      </p:sp>
      <p:sp>
        <p:nvSpPr>
          <p:cNvPr id="4" name="TextBox 3"/>
          <p:cNvSpPr txBox="1"/>
          <p:nvPr/>
        </p:nvSpPr>
        <p:spPr>
          <a:xfrm>
            <a:off x="996875" y="1307580"/>
            <a:ext cx="7472891"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NZ" sz="2400" b="1" dirty="0">
                <a:latin typeface="Book Antiqua" charset="0"/>
                <a:ea typeface="Book Antiqua" charset="0"/>
                <a:cs typeface="Book Antiqua" charset="0"/>
              </a:rPr>
              <a:t>In the ultimate purpose of God, the Elohim of heaven, and the Elohim of earth will be bound together into one family, united by common lineage of descent through one Father of our Lord Jesus Christ.</a:t>
            </a:r>
            <a:r>
              <a:rPr lang="en-NZ" sz="2400" b="1" dirty="0">
                <a:solidFill>
                  <a:srgbClr val="FF0000"/>
                </a:solidFill>
                <a:latin typeface="Book Antiqua" charset="0"/>
                <a:ea typeface="Book Antiqua" charset="0"/>
                <a:cs typeface="Book Antiqua" charset="0"/>
              </a:rPr>
              <a:t> See Ephesians 3:14-21.</a:t>
            </a:r>
            <a:endParaRPr lang="en-US" sz="2400" b="1" dirty="0">
              <a:solidFill>
                <a:srgbClr val="FF0000"/>
              </a:solidFill>
              <a:latin typeface="Book Antiqua"/>
              <a:cs typeface="Book Antiqua"/>
            </a:endParaRPr>
          </a:p>
        </p:txBody>
      </p:sp>
      <p:sp>
        <p:nvSpPr>
          <p:cNvPr id="12" name="TextBox 11"/>
          <p:cNvSpPr txBox="1"/>
          <p:nvPr/>
        </p:nvSpPr>
        <p:spPr>
          <a:xfrm>
            <a:off x="1184106" y="4440576"/>
            <a:ext cx="3132589" cy="461665"/>
          </a:xfrm>
          <a:prstGeom prst="rect">
            <a:avLst/>
          </a:prstGeom>
          <a:noFill/>
        </p:spPr>
        <p:txBody>
          <a:bodyPr wrap="none" rtlCol="0">
            <a:spAutoFit/>
          </a:bodyPr>
          <a:lstStyle/>
          <a:p>
            <a:r>
              <a:rPr lang="en-US" sz="2400" b="1" dirty="0">
                <a:latin typeface="Book Antiqua"/>
                <a:cs typeface="Book Antiqua"/>
              </a:rPr>
              <a:t>the Lord Jesus Christ</a:t>
            </a:r>
          </a:p>
        </p:txBody>
      </p:sp>
      <p:sp>
        <p:nvSpPr>
          <p:cNvPr id="17" name="TextBox 16"/>
          <p:cNvSpPr txBox="1"/>
          <p:nvPr/>
        </p:nvSpPr>
        <p:spPr>
          <a:xfrm>
            <a:off x="-897467" y="2629110"/>
            <a:ext cx="184666" cy="369332"/>
          </a:xfrm>
          <a:prstGeom prst="rect">
            <a:avLst/>
          </a:prstGeom>
          <a:noFill/>
        </p:spPr>
        <p:txBody>
          <a:bodyPr wrap="none" rtlCol="0">
            <a:spAutoFit/>
          </a:bodyPr>
          <a:lstStyle/>
          <a:p>
            <a:endParaRPr lang="en-US"/>
          </a:p>
        </p:txBody>
      </p:sp>
      <p:sp>
        <p:nvSpPr>
          <p:cNvPr id="19" name="TextBox 18"/>
          <p:cNvSpPr txBox="1">
            <a:spLocks noChangeArrowheads="1"/>
          </p:cNvSpPr>
          <p:nvPr/>
        </p:nvSpPr>
        <p:spPr bwMode="auto">
          <a:xfrm>
            <a:off x="1184106" y="3786775"/>
            <a:ext cx="2125011" cy="461665"/>
          </a:xfrm>
          <a:prstGeom prst="rect">
            <a:avLst/>
          </a:prstGeom>
          <a:noFill/>
          <a:ln w="9525">
            <a:noFill/>
            <a:miter lim="800000"/>
            <a:headEnd/>
            <a:tailEnd/>
          </a:ln>
        </p:spPr>
        <p:txBody>
          <a:bodyPr wrap="square">
            <a:prstTxWarp prst="textNoShape">
              <a:avLst/>
            </a:prstTxWarp>
            <a:spAutoFit/>
          </a:bodyPr>
          <a:lstStyle/>
          <a:p>
            <a:r>
              <a:rPr lang="en-NZ" sz="2400" b="1" dirty="0">
                <a:latin typeface="Book Antiqua" charset="0"/>
                <a:ea typeface="Book Antiqua" charset="0"/>
                <a:cs typeface="Book Antiqua" charset="0"/>
              </a:rPr>
              <a:t>the Father </a:t>
            </a:r>
          </a:p>
        </p:txBody>
      </p:sp>
      <p:sp>
        <p:nvSpPr>
          <p:cNvPr id="20" name="TextBox 19"/>
          <p:cNvSpPr txBox="1">
            <a:spLocks noChangeArrowheads="1"/>
          </p:cNvSpPr>
          <p:nvPr/>
        </p:nvSpPr>
        <p:spPr bwMode="auto">
          <a:xfrm>
            <a:off x="5179017" y="5114476"/>
            <a:ext cx="1294935" cy="461665"/>
          </a:xfrm>
          <a:prstGeom prst="rect">
            <a:avLst/>
          </a:prstGeom>
          <a:noFill/>
          <a:ln w="9525">
            <a:noFill/>
            <a:miter lim="800000"/>
            <a:headEnd/>
            <a:tailEnd/>
          </a:ln>
        </p:spPr>
        <p:txBody>
          <a:bodyPr wrap="square">
            <a:prstTxWarp prst="textNoShape">
              <a:avLst/>
            </a:prstTxWarp>
            <a:spAutoFit/>
          </a:bodyPr>
          <a:lstStyle/>
          <a:p>
            <a:r>
              <a:rPr lang="en-NZ" sz="2400" b="1" dirty="0">
                <a:solidFill>
                  <a:srgbClr val="FF6600"/>
                </a:solidFill>
                <a:latin typeface="Book Antiqua"/>
                <a:cs typeface="Book Antiqua"/>
              </a:rPr>
              <a:t>Jacob</a:t>
            </a:r>
            <a:r>
              <a:rPr lang="en-NZ" sz="2400" b="1" dirty="0">
                <a:solidFill>
                  <a:srgbClr val="FF0000"/>
                </a:solidFill>
                <a:latin typeface="Book Antiqua"/>
                <a:cs typeface="Book Antiqua"/>
              </a:rPr>
              <a:t> </a:t>
            </a:r>
            <a:endParaRPr lang="en-NZ" sz="2400" b="1" dirty="0">
              <a:solidFill>
                <a:srgbClr val="000000"/>
              </a:solidFill>
              <a:latin typeface="Book Antiqua"/>
              <a:cs typeface="Book Antiqua"/>
            </a:endParaRPr>
          </a:p>
        </p:txBody>
      </p:sp>
      <p:sp>
        <p:nvSpPr>
          <p:cNvPr id="21" name="TextBox 20"/>
          <p:cNvSpPr txBox="1">
            <a:spLocks noChangeArrowheads="1"/>
          </p:cNvSpPr>
          <p:nvPr/>
        </p:nvSpPr>
        <p:spPr bwMode="auto">
          <a:xfrm>
            <a:off x="5179017" y="3790224"/>
            <a:ext cx="2235364" cy="461665"/>
          </a:xfrm>
          <a:prstGeom prst="rect">
            <a:avLst/>
          </a:prstGeom>
          <a:noFill/>
          <a:ln w="9525">
            <a:noFill/>
            <a:miter lim="800000"/>
            <a:headEnd/>
            <a:tailEnd/>
          </a:ln>
        </p:spPr>
        <p:txBody>
          <a:bodyPr wrap="square">
            <a:prstTxWarp prst="textNoShape">
              <a:avLst/>
            </a:prstTxWarp>
            <a:spAutoFit/>
          </a:bodyPr>
          <a:lstStyle/>
          <a:p>
            <a:r>
              <a:rPr lang="en-NZ" sz="2400" b="1" dirty="0">
                <a:solidFill>
                  <a:srgbClr val="0432FF"/>
                </a:solidFill>
                <a:latin typeface="Book Antiqua"/>
                <a:cs typeface="Book Antiqua"/>
              </a:rPr>
              <a:t>Abraham</a:t>
            </a:r>
          </a:p>
        </p:txBody>
      </p:sp>
      <p:sp>
        <p:nvSpPr>
          <p:cNvPr id="22" name="TextBox 21"/>
          <p:cNvSpPr txBox="1"/>
          <p:nvPr/>
        </p:nvSpPr>
        <p:spPr>
          <a:xfrm>
            <a:off x="1184106" y="5114476"/>
            <a:ext cx="2579552" cy="461665"/>
          </a:xfrm>
          <a:prstGeom prst="rect">
            <a:avLst/>
          </a:prstGeom>
          <a:noFill/>
        </p:spPr>
        <p:txBody>
          <a:bodyPr wrap="none" rtlCol="0">
            <a:spAutoFit/>
          </a:bodyPr>
          <a:lstStyle/>
          <a:p>
            <a:r>
              <a:rPr lang="en-NZ" sz="2400" b="1" dirty="0">
                <a:latin typeface="Book Antiqua"/>
                <a:cs typeface="Book Antiqua"/>
              </a:rPr>
              <a:t>the whole family</a:t>
            </a:r>
            <a:endParaRPr lang="en-NZ" b="1" dirty="0">
              <a:latin typeface="Book Antiqua"/>
              <a:cs typeface="Book Antiqua"/>
            </a:endParaRPr>
          </a:p>
        </p:txBody>
      </p:sp>
      <p:sp>
        <p:nvSpPr>
          <p:cNvPr id="23" name="TextBox 22"/>
          <p:cNvSpPr txBox="1"/>
          <p:nvPr/>
        </p:nvSpPr>
        <p:spPr>
          <a:xfrm>
            <a:off x="5179017" y="4440576"/>
            <a:ext cx="885179" cy="461665"/>
          </a:xfrm>
          <a:prstGeom prst="rect">
            <a:avLst/>
          </a:prstGeom>
          <a:noFill/>
        </p:spPr>
        <p:txBody>
          <a:bodyPr wrap="none" rtlCol="0">
            <a:spAutoFit/>
          </a:bodyPr>
          <a:lstStyle/>
          <a:p>
            <a:r>
              <a:rPr lang="en-NZ" sz="2400" b="1" dirty="0">
                <a:solidFill>
                  <a:srgbClr val="00B050"/>
                </a:solidFill>
                <a:latin typeface="Book Antiqua"/>
                <a:cs typeface="Book Antiqua"/>
              </a:rPr>
              <a:t>Isaac</a:t>
            </a:r>
          </a:p>
        </p:txBody>
      </p:sp>
      <p:sp>
        <p:nvSpPr>
          <p:cNvPr id="2" name="TextBox 1"/>
          <p:cNvSpPr txBox="1"/>
          <p:nvPr/>
        </p:nvSpPr>
        <p:spPr>
          <a:xfrm>
            <a:off x="1184106" y="3323109"/>
            <a:ext cx="2182008" cy="461665"/>
          </a:xfrm>
          <a:prstGeom prst="rect">
            <a:avLst/>
          </a:prstGeom>
          <a:noFill/>
        </p:spPr>
        <p:txBody>
          <a:bodyPr wrap="none" rtlCol="0">
            <a:spAutoFit/>
          </a:bodyPr>
          <a:lstStyle/>
          <a:p>
            <a:r>
              <a:rPr lang="en-US" sz="2400" b="1" u="sng" dirty="0">
                <a:latin typeface="Book Antiqua" charset="0"/>
                <a:ea typeface="Book Antiqua" charset="0"/>
                <a:cs typeface="Book Antiqua" charset="0"/>
              </a:rPr>
              <a:t>The sequence</a:t>
            </a:r>
            <a:r>
              <a:rPr lang="en-US" sz="2400" b="1" dirty="0">
                <a:latin typeface="Book Antiqua" charset="0"/>
                <a:ea typeface="Book Antiqua" charset="0"/>
                <a:cs typeface="Book Antiqua" charset="0"/>
              </a:rPr>
              <a:t>:</a:t>
            </a:r>
          </a:p>
        </p:txBody>
      </p:sp>
      <p:sp>
        <p:nvSpPr>
          <p:cNvPr id="3" name="Footer Placeholder 2">
            <a:extLst>
              <a:ext uri="{FF2B5EF4-FFF2-40B4-BE49-F238E27FC236}">
                <a16:creationId xmlns:a16="http://schemas.microsoft.com/office/drawing/2014/main" id="{AE522C07-94C4-4561-AE2F-1CDDA483A9A0}"/>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3D666AD8-C3A5-4388-8B26-79471328F9A6}"/>
              </a:ext>
            </a:extLst>
          </p:cNvPr>
          <p:cNvSpPr>
            <a:spLocks noGrp="1"/>
          </p:cNvSpPr>
          <p:nvPr>
            <p:ph type="sldNum" sz="quarter" idx="12"/>
          </p:nvPr>
        </p:nvSpPr>
        <p:spPr/>
        <p:txBody>
          <a:bodyPr/>
          <a:lstStyle/>
          <a:p>
            <a:fld id="{9B2F8528-1CB5-6F49-B48B-D4FA82A0E97F}" type="slidenum">
              <a:rPr lang="en-US" smtClean="0"/>
              <a:t>116</a:t>
            </a:fld>
            <a:endParaRPr lang="en-US"/>
          </a:p>
        </p:txBody>
      </p:sp>
    </p:spTree>
    <p:extLst>
      <p:ext uri="{BB962C8B-B14F-4D97-AF65-F5344CB8AC3E}">
        <p14:creationId xmlns:p14="http://schemas.microsoft.com/office/powerpoint/2010/main" val="958899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960" y="341037"/>
            <a:ext cx="8515278" cy="1323439"/>
          </a:xfrm>
          <a:prstGeom prst="rect">
            <a:avLst/>
          </a:prstGeom>
        </p:spPr>
        <p:txBody>
          <a:bodyPr wrap="square">
            <a:spAutoFit/>
          </a:bodyPr>
          <a:lstStyle/>
          <a:p>
            <a:pPr algn="ctr"/>
            <a:r>
              <a:rPr lang="en-NZ" sz="4000" b="1" dirty="0">
                <a:solidFill>
                  <a:srgbClr val="0000FF"/>
                </a:solidFill>
                <a:latin typeface="Book Antiqua"/>
                <a:cs typeface="Book Antiqua"/>
              </a:rPr>
              <a:t>The Divine Purpose In God’s Prophetic/Memorial Name</a:t>
            </a:r>
          </a:p>
        </p:txBody>
      </p:sp>
      <p:sp>
        <p:nvSpPr>
          <p:cNvPr id="15" name="TextBox 14"/>
          <p:cNvSpPr txBox="1"/>
          <p:nvPr/>
        </p:nvSpPr>
        <p:spPr>
          <a:xfrm>
            <a:off x="6688668" y="1845109"/>
            <a:ext cx="1467068" cy="646331"/>
          </a:xfrm>
          <a:prstGeom prst="rect">
            <a:avLst/>
          </a:prstGeom>
          <a:noFill/>
        </p:spPr>
        <p:txBody>
          <a:bodyPr wrap="none" rtlCol="0">
            <a:spAutoFit/>
          </a:bodyPr>
          <a:lstStyle/>
          <a:p>
            <a:r>
              <a:rPr lang="en-NZ" sz="3600" b="1" dirty="0">
                <a:solidFill>
                  <a:srgbClr val="0432FF"/>
                </a:solidFill>
                <a:latin typeface="Book Antiqua" charset="0"/>
                <a:ea typeface="Book Antiqua" charset="0"/>
                <a:cs typeface="Book Antiqua" charset="0"/>
              </a:rPr>
              <a:t>ehyeh</a:t>
            </a:r>
            <a:endParaRPr lang="en-US" sz="3600" b="1" dirty="0">
              <a:solidFill>
                <a:srgbClr val="0432FF"/>
              </a:solidFill>
              <a:latin typeface="Book Antiqua" charset="0"/>
              <a:ea typeface="Book Antiqua" charset="0"/>
              <a:cs typeface="Book Antiqua" charset="0"/>
            </a:endParaRPr>
          </a:p>
        </p:txBody>
      </p:sp>
      <p:sp>
        <p:nvSpPr>
          <p:cNvPr id="4" name="TextBox 3"/>
          <p:cNvSpPr txBox="1"/>
          <p:nvPr/>
        </p:nvSpPr>
        <p:spPr>
          <a:xfrm>
            <a:off x="1032933" y="2506131"/>
            <a:ext cx="2268570" cy="1015663"/>
          </a:xfrm>
          <a:prstGeom prst="rect">
            <a:avLst/>
          </a:prstGeom>
          <a:noFill/>
        </p:spPr>
        <p:txBody>
          <a:bodyPr wrap="none" rtlCol="0">
            <a:spAutoFit/>
          </a:bodyPr>
          <a:lstStyle/>
          <a:p>
            <a:r>
              <a:rPr lang="en-NZ" sz="2000" b="1" dirty="0">
                <a:latin typeface="Book Antiqua" charset="0"/>
                <a:ea typeface="Book Antiqua" charset="0"/>
                <a:cs typeface="Book Antiqua" charset="0"/>
              </a:rPr>
              <a:t>first person verb,</a:t>
            </a:r>
          </a:p>
          <a:p>
            <a:r>
              <a:rPr lang="en-NZ" sz="2000" b="1" dirty="0">
                <a:latin typeface="Book Antiqua" charset="0"/>
                <a:ea typeface="Book Antiqua" charset="0"/>
                <a:cs typeface="Book Antiqua" charset="0"/>
              </a:rPr>
              <a:t>singular,</a:t>
            </a:r>
          </a:p>
          <a:p>
            <a:r>
              <a:rPr lang="en-NZ" sz="2000" b="1" dirty="0">
                <a:latin typeface="Book Antiqua" charset="0"/>
                <a:ea typeface="Book Antiqua" charset="0"/>
                <a:cs typeface="Book Antiqua" charset="0"/>
              </a:rPr>
              <a:t>imperfect (future)</a:t>
            </a:r>
            <a:endParaRPr lang="en-US" sz="2000" b="1" dirty="0">
              <a:latin typeface="Book Antiqua" charset="0"/>
              <a:ea typeface="Book Antiqua" charset="0"/>
              <a:cs typeface="Book Antiqua" charset="0"/>
            </a:endParaRPr>
          </a:p>
        </p:txBody>
      </p:sp>
      <p:sp>
        <p:nvSpPr>
          <p:cNvPr id="5" name="TextBox 4"/>
          <p:cNvSpPr txBox="1"/>
          <p:nvPr/>
        </p:nvSpPr>
        <p:spPr>
          <a:xfrm>
            <a:off x="3809999" y="2506131"/>
            <a:ext cx="2499402" cy="1015663"/>
          </a:xfrm>
          <a:prstGeom prst="rect">
            <a:avLst/>
          </a:prstGeom>
          <a:noFill/>
        </p:spPr>
        <p:txBody>
          <a:bodyPr wrap="none" rtlCol="0">
            <a:spAutoFit/>
          </a:bodyPr>
          <a:lstStyle/>
          <a:p>
            <a:r>
              <a:rPr lang="en-NZ" sz="2000" b="1" dirty="0">
                <a:latin typeface="Book Antiqua" charset="0"/>
                <a:ea typeface="Book Antiqua" charset="0"/>
                <a:cs typeface="Book Antiqua" charset="0"/>
              </a:rPr>
              <a:t>singular and plural,</a:t>
            </a:r>
          </a:p>
          <a:p>
            <a:r>
              <a:rPr lang="en-NZ" sz="2000" b="1" dirty="0">
                <a:latin typeface="Book Antiqua" charset="0"/>
                <a:ea typeface="Book Antiqua" charset="0"/>
                <a:cs typeface="Book Antiqua" charset="0"/>
              </a:rPr>
              <a:t>masculine and</a:t>
            </a:r>
          </a:p>
          <a:p>
            <a:r>
              <a:rPr lang="en-NZ" sz="2000" b="1" dirty="0">
                <a:latin typeface="Book Antiqua" charset="0"/>
                <a:ea typeface="Book Antiqua" charset="0"/>
                <a:cs typeface="Book Antiqua" charset="0"/>
              </a:rPr>
              <a:t>feminine</a:t>
            </a:r>
            <a:endParaRPr lang="en-US" sz="2000" b="1" dirty="0">
              <a:latin typeface="Book Antiqua" charset="0"/>
              <a:ea typeface="Book Antiqua" charset="0"/>
              <a:cs typeface="Book Antiqua" charset="0"/>
            </a:endParaRPr>
          </a:p>
        </p:txBody>
      </p:sp>
      <p:sp>
        <p:nvSpPr>
          <p:cNvPr id="6" name="TextBox 5"/>
          <p:cNvSpPr txBox="1"/>
          <p:nvPr/>
        </p:nvSpPr>
        <p:spPr>
          <a:xfrm>
            <a:off x="1032933" y="1762138"/>
            <a:ext cx="1467068" cy="646331"/>
          </a:xfrm>
          <a:prstGeom prst="rect">
            <a:avLst/>
          </a:prstGeom>
          <a:noFill/>
        </p:spPr>
        <p:txBody>
          <a:bodyPr wrap="none" rtlCol="0">
            <a:spAutoFit/>
          </a:bodyPr>
          <a:lstStyle/>
          <a:p>
            <a:r>
              <a:rPr lang="en-NZ" sz="3600" b="1" dirty="0">
                <a:solidFill>
                  <a:srgbClr val="0432FF"/>
                </a:solidFill>
                <a:latin typeface="Book Antiqua" charset="0"/>
                <a:ea typeface="Book Antiqua" charset="0"/>
                <a:cs typeface="Book Antiqua" charset="0"/>
              </a:rPr>
              <a:t>ehyeh</a:t>
            </a:r>
            <a:endParaRPr lang="en-US" sz="3600" b="1" dirty="0">
              <a:solidFill>
                <a:srgbClr val="0432FF"/>
              </a:solidFill>
              <a:latin typeface="Book Antiqua" charset="0"/>
              <a:ea typeface="Book Antiqua" charset="0"/>
              <a:cs typeface="Book Antiqua" charset="0"/>
            </a:endParaRPr>
          </a:p>
        </p:txBody>
      </p:sp>
      <p:sp>
        <p:nvSpPr>
          <p:cNvPr id="8" name="TextBox 7"/>
          <p:cNvSpPr txBox="1"/>
          <p:nvPr/>
        </p:nvSpPr>
        <p:spPr>
          <a:xfrm>
            <a:off x="4304525" y="1827196"/>
            <a:ext cx="1313180" cy="646331"/>
          </a:xfrm>
          <a:prstGeom prst="rect">
            <a:avLst/>
          </a:prstGeom>
          <a:noFill/>
        </p:spPr>
        <p:txBody>
          <a:bodyPr wrap="none" rtlCol="0">
            <a:spAutoFit/>
          </a:bodyPr>
          <a:lstStyle/>
          <a:p>
            <a:r>
              <a:rPr lang="en-NZ" sz="3600" b="1" dirty="0" err="1">
                <a:solidFill>
                  <a:srgbClr val="0432FF"/>
                </a:solidFill>
                <a:latin typeface="Book Antiqua" charset="0"/>
                <a:ea typeface="Book Antiqua" charset="0"/>
                <a:cs typeface="Book Antiqua" charset="0"/>
              </a:rPr>
              <a:t>asher</a:t>
            </a:r>
            <a:endParaRPr lang="en-US" sz="3600" b="1" dirty="0">
              <a:solidFill>
                <a:srgbClr val="0432FF"/>
              </a:solidFill>
              <a:latin typeface="Book Antiqua" charset="0"/>
              <a:ea typeface="Book Antiqua" charset="0"/>
              <a:cs typeface="Book Antiqua" charset="0"/>
            </a:endParaRPr>
          </a:p>
        </p:txBody>
      </p:sp>
      <p:sp>
        <p:nvSpPr>
          <p:cNvPr id="9" name="TextBox 8"/>
          <p:cNvSpPr txBox="1"/>
          <p:nvPr/>
        </p:nvSpPr>
        <p:spPr>
          <a:xfrm>
            <a:off x="6688668" y="2506131"/>
            <a:ext cx="2268570" cy="1015663"/>
          </a:xfrm>
          <a:prstGeom prst="rect">
            <a:avLst/>
          </a:prstGeom>
          <a:noFill/>
        </p:spPr>
        <p:txBody>
          <a:bodyPr wrap="none" rtlCol="0">
            <a:spAutoFit/>
          </a:bodyPr>
          <a:lstStyle/>
          <a:p>
            <a:r>
              <a:rPr lang="en-NZ" sz="2000" b="1" dirty="0">
                <a:latin typeface="Book Antiqua" charset="0"/>
                <a:ea typeface="Book Antiqua" charset="0"/>
                <a:cs typeface="Book Antiqua" charset="0"/>
              </a:rPr>
              <a:t>first person verb,</a:t>
            </a:r>
          </a:p>
          <a:p>
            <a:r>
              <a:rPr lang="en-NZ" sz="2000" b="1" dirty="0">
                <a:latin typeface="Book Antiqua" charset="0"/>
                <a:ea typeface="Book Antiqua" charset="0"/>
                <a:cs typeface="Book Antiqua" charset="0"/>
              </a:rPr>
              <a:t>singular,</a:t>
            </a:r>
          </a:p>
          <a:p>
            <a:r>
              <a:rPr lang="en-NZ" sz="2000" b="1" dirty="0">
                <a:latin typeface="Book Antiqua" charset="0"/>
                <a:ea typeface="Book Antiqua" charset="0"/>
                <a:cs typeface="Book Antiqua" charset="0"/>
              </a:rPr>
              <a:t>imperfect (future)</a:t>
            </a:r>
            <a:endParaRPr lang="en-US" sz="2000" b="1" dirty="0">
              <a:solidFill>
                <a:srgbClr val="0432FF"/>
              </a:solidFill>
              <a:latin typeface="Book Antiqua" charset="0"/>
              <a:ea typeface="Book Antiqua" charset="0"/>
              <a:cs typeface="Book Antiqua" charset="0"/>
            </a:endParaRPr>
          </a:p>
        </p:txBody>
      </p:sp>
      <p:sp>
        <p:nvSpPr>
          <p:cNvPr id="10" name="TextBox 9"/>
          <p:cNvSpPr txBox="1"/>
          <p:nvPr/>
        </p:nvSpPr>
        <p:spPr>
          <a:xfrm>
            <a:off x="1032933" y="4233334"/>
            <a:ext cx="1563248" cy="523220"/>
          </a:xfrm>
          <a:prstGeom prst="rect">
            <a:avLst/>
          </a:prstGeom>
          <a:noFill/>
        </p:spPr>
        <p:txBody>
          <a:bodyPr wrap="none" rtlCol="0">
            <a:spAutoFit/>
          </a:bodyPr>
          <a:lstStyle/>
          <a:p>
            <a:r>
              <a:rPr lang="en-NZ" sz="2800" b="1" dirty="0">
                <a:solidFill>
                  <a:srgbClr val="0432FF"/>
                </a:solidFill>
                <a:latin typeface="Book Antiqua" charset="0"/>
                <a:ea typeface="Book Antiqua" charset="0"/>
                <a:cs typeface="Book Antiqua" charset="0"/>
              </a:rPr>
              <a:t>I will be</a:t>
            </a:r>
            <a:endParaRPr lang="en-US" sz="2800" b="1" dirty="0">
              <a:solidFill>
                <a:srgbClr val="0432FF"/>
              </a:solidFill>
              <a:latin typeface="Book Antiqua" charset="0"/>
              <a:ea typeface="Book Antiqua" charset="0"/>
              <a:cs typeface="Book Antiqua" charset="0"/>
            </a:endParaRPr>
          </a:p>
        </p:txBody>
      </p:sp>
      <p:sp>
        <p:nvSpPr>
          <p:cNvPr id="11" name="TextBox 10"/>
          <p:cNvSpPr txBox="1"/>
          <p:nvPr/>
        </p:nvSpPr>
        <p:spPr>
          <a:xfrm>
            <a:off x="3438904" y="4233334"/>
            <a:ext cx="2762296" cy="954107"/>
          </a:xfrm>
          <a:prstGeom prst="rect">
            <a:avLst/>
          </a:prstGeom>
          <a:noFill/>
        </p:spPr>
        <p:txBody>
          <a:bodyPr wrap="none" rtlCol="0">
            <a:spAutoFit/>
          </a:bodyPr>
          <a:lstStyle/>
          <a:p>
            <a:pPr algn="ctr"/>
            <a:r>
              <a:rPr lang="en-NZ" sz="2800" b="1" dirty="0">
                <a:solidFill>
                  <a:srgbClr val="0432FF"/>
                </a:solidFill>
                <a:latin typeface="Book Antiqua" charset="0"/>
                <a:ea typeface="Book Antiqua" charset="0"/>
                <a:cs typeface="Book Antiqua" charset="0"/>
              </a:rPr>
              <a:t>who</a:t>
            </a:r>
            <a:r>
              <a:rPr lang="en-NZ" sz="2400" b="1" dirty="0">
                <a:solidFill>
                  <a:srgbClr val="0432FF"/>
                </a:solidFill>
                <a:latin typeface="Book Antiqua" charset="0"/>
                <a:ea typeface="Book Antiqua" charset="0"/>
                <a:cs typeface="Book Antiqua" charset="0"/>
              </a:rPr>
              <a:t> </a:t>
            </a:r>
          </a:p>
          <a:p>
            <a:pPr algn="ctr"/>
            <a:r>
              <a:rPr lang="en-NZ" sz="2800" b="1" dirty="0">
                <a:solidFill>
                  <a:srgbClr val="C00000"/>
                </a:solidFill>
                <a:latin typeface="Book Antiqua" charset="0"/>
                <a:ea typeface="Book Antiqua" charset="0"/>
                <a:cs typeface="Book Antiqua" charset="0"/>
              </a:rPr>
              <a:t>(in a multitude</a:t>
            </a:r>
            <a:r>
              <a:rPr lang="en-NZ" sz="2800" b="1" dirty="0">
                <a:latin typeface="Book Antiqua" charset="0"/>
                <a:ea typeface="Book Antiqua" charset="0"/>
                <a:cs typeface="Book Antiqua" charset="0"/>
              </a:rPr>
              <a:t>)</a:t>
            </a:r>
            <a:endParaRPr lang="en-US" sz="2800" b="1" dirty="0">
              <a:latin typeface="Book Antiqua" charset="0"/>
              <a:ea typeface="Book Antiqua" charset="0"/>
              <a:cs typeface="Book Antiqua" charset="0"/>
            </a:endParaRPr>
          </a:p>
        </p:txBody>
      </p:sp>
      <p:sp>
        <p:nvSpPr>
          <p:cNvPr id="12" name="TextBox 11"/>
          <p:cNvSpPr txBox="1"/>
          <p:nvPr/>
        </p:nvSpPr>
        <p:spPr>
          <a:xfrm>
            <a:off x="6688668" y="4233334"/>
            <a:ext cx="1563248" cy="523220"/>
          </a:xfrm>
          <a:prstGeom prst="rect">
            <a:avLst/>
          </a:prstGeom>
          <a:noFill/>
        </p:spPr>
        <p:txBody>
          <a:bodyPr wrap="none" rtlCol="0">
            <a:spAutoFit/>
          </a:bodyPr>
          <a:lstStyle/>
          <a:p>
            <a:r>
              <a:rPr lang="en-NZ" sz="2800" b="1" dirty="0">
                <a:solidFill>
                  <a:srgbClr val="0432FF"/>
                </a:solidFill>
                <a:latin typeface="Book Antiqua" charset="0"/>
                <a:ea typeface="Book Antiqua" charset="0"/>
                <a:cs typeface="Book Antiqua" charset="0"/>
              </a:rPr>
              <a:t>I will be</a:t>
            </a:r>
            <a:endParaRPr lang="en-US" sz="2800" b="1" dirty="0">
              <a:solidFill>
                <a:srgbClr val="0432FF"/>
              </a:solidFill>
              <a:latin typeface="Book Antiqua" charset="0"/>
              <a:ea typeface="Book Antiqua" charset="0"/>
              <a:cs typeface="Book Antiqua" charset="0"/>
            </a:endParaRPr>
          </a:p>
        </p:txBody>
      </p:sp>
      <p:sp>
        <p:nvSpPr>
          <p:cNvPr id="2" name="Footer Placeholder 1">
            <a:extLst>
              <a:ext uri="{FF2B5EF4-FFF2-40B4-BE49-F238E27FC236}">
                <a16:creationId xmlns:a16="http://schemas.microsoft.com/office/drawing/2014/main" id="{A9A264D3-B8B6-49FB-9D10-1D7381774ACF}"/>
              </a:ext>
            </a:extLst>
          </p:cNvPr>
          <p:cNvSpPr>
            <a:spLocks noGrp="1"/>
          </p:cNvSpPr>
          <p:nvPr>
            <p:ph type="ftr" sz="quarter" idx="11"/>
          </p:nvPr>
        </p:nvSpPr>
        <p:spPr/>
        <p:txBody>
          <a:bodyPr/>
          <a:lstStyle/>
          <a:p>
            <a:r>
              <a:rPr lang="en-NZ"/>
              <a:t>2023 Kentucky Bible School</a:t>
            </a:r>
          </a:p>
        </p:txBody>
      </p:sp>
      <p:sp>
        <p:nvSpPr>
          <p:cNvPr id="7" name="Slide Number Placeholder 6">
            <a:extLst>
              <a:ext uri="{FF2B5EF4-FFF2-40B4-BE49-F238E27FC236}">
                <a16:creationId xmlns:a16="http://schemas.microsoft.com/office/drawing/2014/main" id="{059EBAD4-7A33-437B-B033-4A94B3C5CCA0}"/>
              </a:ext>
            </a:extLst>
          </p:cNvPr>
          <p:cNvSpPr>
            <a:spLocks noGrp="1"/>
          </p:cNvSpPr>
          <p:nvPr>
            <p:ph type="sldNum" sz="quarter" idx="12"/>
          </p:nvPr>
        </p:nvSpPr>
        <p:spPr/>
        <p:txBody>
          <a:bodyPr/>
          <a:lstStyle/>
          <a:p>
            <a:fld id="{459CABAD-5BE5-4119-B9F8-BD5AC7D88EE8}" type="slidenum">
              <a:rPr lang="en-NZ" smtClean="0"/>
              <a:pPr/>
              <a:t>117</a:t>
            </a:fld>
            <a:endParaRPr lang="en-NZ"/>
          </a:p>
        </p:txBody>
      </p:sp>
    </p:spTree>
    <p:extLst>
      <p:ext uri="{BB962C8B-B14F-4D97-AF65-F5344CB8AC3E}">
        <p14:creationId xmlns:p14="http://schemas.microsoft.com/office/powerpoint/2010/main" val="7260925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707886"/>
          </a:xfrm>
          <a:prstGeom prst="rect">
            <a:avLst/>
          </a:prstGeom>
          <a:noFill/>
        </p:spPr>
        <p:txBody>
          <a:bodyPr wrap="square" rtlCol="0">
            <a:spAutoFit/>
          </a:bodyPr>
          <a:lstStyle/>
          <a:p>
            <a:pPr algn="ctr"/>
            <a:r>
              <a:rPr lang="en-NZ" sz="4000" b="1" dirty="0">
                <a:solidFill>
                  <a:srgbClr val="0000FF"/>
                </a:solidFill>
                <a:latin typeface="Book Antiqua"/>
                <a:cs typeface="Book Antiqua"/>
              </a:rPr>
              <a:t>My Name And My Memorial </a:t>
            </a:r>
          </a:p>
        </p:txBody>
      </p:sp>
      <p:sp>
        <p:nvSpPr>
          <p:cNvPr id="34" name="TextBox 33"/>
          <p:cNvSpPr txBox="1"/>
          <p:nvPr/>
        </p:nvSpPr>
        <p:spPr>
          <a:xfrm>
            <a:off x="1054747" y="1647390"/>
            <a:ext cx="7760758" cy="1569660"/>
          </a:xfrm>
          <a:prstGeom prst="rect">
            <a:avLst/>
          </a:prstGeom>
          <a:noFill/>
        </p:spPr>
        <p:txBody>
          <a:bodyPr wrap="square" rtlCol="0">
            <a:spAutoFit/>
          </a:bodyPr>
          <a:lstStyle/>
          <a:p>
            <a:r>
              <a:rPr lang="en-NZ" sz="2400" b="1" dirty="0">
                <a:solidFill>
                  <a:srgbClr val="FF0000"/>
                </a:solidFill>
                <a:latin typeface="Book Antiqua"/>
                <a:cs typeface="Book Antiqua"/>
              </a:rPr>
              <a:t>Exodus 3:15 </a:t>
            </a:r>
            <a:r>
              <a:rPr lang="en-NZ" sz="2400" b="1" dirty="0">
                <a:solidFill>
                  <a:srgbClr val="000000"/>
                </a:solidFill>
                <a:latin typeface="Book Antiqua"/>
                <a:cs typeface="Book Antiqua"/>
              </a:rPr>
              <a:t>– “</a:t>
            </a:r>
            <a:r>
              <a:rPr lang="en-NZ" sz="2400" b="1" u="sng" dirty="0">
                <a:solidFill>
                  <a:srgbClr val="000000"/>
                </a:solidFill>
                <a:latin typeface="Book Antiqua"/>
                <a:cs typeface="Book Antiqua"/>
              </a:rPr>
              <a:t>this is my name… this is my memorial</a:t>
            </a:r>
            <a:r>
              <a:rPr lang="en-NZ" sz="2400" b="1" dirty="0">
                <a:solidFill>
                  <a:srgbClr val="000000"/>
                </a:solidFill>
                <a:latin typeface="Book Antiqua"/>
                <a:cs typeface="Book Antiqua"/>
              </a:rPr>
              <a:t>”</a:t>
            </a:r>
          </a:p>
          <a:p>
            <a:r>
              <a:rPr lang="en-NZ" sz="2400" b="1" dirty="0">
                <a:latin typeface="Book Antiqua"/>
                <a:cs typeface="Book Antiqua"/>
              </a:rPr>
              <a:t>‘Name’ and ‘Memorial’ are parallel terms in the passage. The name of Yahweh is a memorial of His character, His intention and His purpose.</a:t>
            </a:r>
          </a:p>
        </p:txBody>
      </p:sp>
      <p:sp>
        <p:nvSpPr>
          <p:cNvPr id="4" name="TextBox 3"/>
          <p:cNvSpPr txBox="1"/>
          <p:nvPr/>
        </p:nvSpPr>
        <p:spPr>
          <a:xfrm>
            <a:off x="1054747" y="3813454"/>
            <a:ext cx="7552125" cy="1938992"/>
          </a:xfrm>
          <a:prstGeom prst="rect">
            <a:avLst/>
          </a:prstGeom>
          <a:noFill/>
        </p:spPr>
        <p:txBody>
          <a:bodyPr wrap="square" rtlCol="0">
            <a:spAutoFit/>
          </a:bodyPr>
          <a:lstStyle/>
          <a:p>
            <a:r>
              <a:rPr lang="en-US" sz="2400" b="1" dirty="0">
                <a:solidFill>
                  <a:srgbClr val="FF0000"/>
                </a:solidFill>
                <a:latin typeface="Book Antiqua"/>
                <a:cs typeface="Book Antiqua"/>
              </a:rPr>
              <a:t>Memorial</a:t>
            </a:r>
            <a:r>
              <a:rPr lang="en-US" sz="2400" b="1" dirty="0">
                <a:solidFill>
                  <a:srgbClr val="000000"/>
                </a:solidFill>
                <a:latin typeface="Book Antiqua"/>
                <a:cs typeface="Book Antiqua"/>
              </a:rPr>
              <a:t> – </a:t>
            </a:r>
            <a:r>
              <a:rPr lang="en-US" sz="2400" b="1" i="1" dirty="0">
                <a:solidFill>
                  <a:srgbClr val="000000"/>
                </a:solidFill>
                <a:latin typeface="Book Antiqua"/>
                <a:cs typeface="Book Antiqua"/>
              </a:rPr>
              <a:t>zeker</a:t>
            </a:r>
            <a:r>
              <a:rPr lang="en-US" sz="2400" b="1" dirty="0">
                <a:solidFill>
                  <a:srgbClr val="000000"/>
                </a:solidFill>
                <a:latin typeface="Book Antiqua"/>
                <a:cs typeface="Book Antiqua"/>
              </a:rPr>
              <a:t> from </a:t>
            </a:r>
            <a:r>
              <a:rPr lang="en-US" sz="2400" b="1" i="1" dirty="0">
                <a:solidFill>
                  <a:srgbClr val="000000"/>
                </a:solidFill>
                <a:latin typeface="Book Antiqua"/>
                <a:cs typeface="Book Antiqua"/>
              </a:rPr>
              <a:t>zakar</a:t>
            </a:r>
            <a:r>
              <a:rPr lang="en-US" sz="2400" b="1" dirty="0">
                <a:solidFill>
                  <a:srgbClr val="000000"/>
                </a:solidFill>
                <a:latin typeface="Book Antiqua"/>
                <a:cs typeface="Book Antiqua"/>
              </a:rPr>
              <a:t> – to mark so as to recognise.  Who is interested in preserving a family name?  The Father who bears the name, and then His offspring.  These are those who have marked that name so as to recognise it.</a:t>
            </a:r>
            <a:endParaRPr lang="en-US" sz="2400" b="1" dirty="0">
              <a:solidFill>
                <a:srgbClr val="FF0000"/>
              </a:solidFill>
              <a:latin typeface="Book Antiqua"/>
              <a:cs typeface="Book Antiqua"/>
            </a:endParaRPr>
          </a:p>
        </p:txBody>
      </p:sp>
      <p:sp>
        <p:nvSpPr>
          <p:cNvPr id="3" name="Footer Placeholder 2">
            <a:extLst>
              <a:ext uri="{FF2B5EF4-FFF2-40B4-BE49-F238E27FC236}">
                <a16:creationId xmlns:a16="http://schemas.microsoft.com/office/drawing/2014/main" id="{61CAAF09-E7D5-4F62-9BFA-A8324CFF1AE9}"/>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10EAC616-5F07-480C-AE89-993D74580D16}"/>
              </a:ext>
            </a:extLst>
          </p:cNvPr>
          <p:cNvSpPr>
            <a:spLocks noGrp="1"/>
          </p:cNvSpPr>
          <p:nvPr>
            <p:ph type="sldNum" sz="quarter" idx="12"/>
          </p:nvPr>
        </p:nvSpPr>
        <p:spPr/>
        <p:txBody>
          <a:bodyPr/>
          <a:lstStyle/>
          <a:p>
            <a:fld id="{9B2F8528-1CB5-6F49-B48B-D4FA82A0E97F}" type="slidenum">
              <a:rPr lang="en-US" smtClean="0"/>
              <a:t>118</a:t>
            </a:fld>
            <a:endParaRPr lang="en-US"/>
          </a:p>
        </p:txBody>
      </p:sp>
    </p:spTree>
    <p:extLst>
      <p:ext uri="{BB962C8B-B14F-4D97-AF65-F5344CB8AC3E}">
        <p14:creationId xmlns:p14="http://schemas.microsoft.com/office/powerpoint/2010/main" val="166203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Cutting Off of Two Parts</a:t>
            </a:r>
          </a:p>
        </p:txBody>
      </p:sp>
      <p:sp>
        <p:nvSpPr>
          <p:cNvPr id="3" name="Content Placeholder 2"/>
          <p:cNvSpPr>
            <a:spLocks noGrp="1"/>
          </p:cNvSpPr>
          <p:nvPr>
            <p:ph idx="1"/>
          </p:nvPr>
        </p:nvSpPr>
        <p:spPr/>
        <p:txBody>
          <a:bodyPr>
            <a:normAutofit fontScale="85000" lnSpcReduction="20000"/>
          </a:bodyPr>
          <a:lstStyle/>
          <a:p>
            <a:pPr marL="0" indent="0">
              <a:buNone/>
            </a:pPr>
            <a:r>
              <a:rPr lang="en-US" b="1" i="1" dirty="0"/>
              <a:t>Awake, O sword, against my shepherd, and against the man that is my fellow, </a:t>
            </a:r>
            <a:r>
              <a:rPr lang="en-US" b="1" i="1" dirty="0" err="1"/>
              <a:t>saith</a:t>
            </a:r>
            <a:r>
              <a:rPr lang="en-US" b="1" i="1" dirty="0"/>
              <a:t> the Lord of hosts: </a:t>
            </a:r>
            <a:r>
              <a:rPr lang="en-US" b="1" i="1" dirty="0">
                <a:highlight>
                  <a:srgbClr val="FFFF00"/>
                </a:highlight>
              </a:rPr>
              <a:t>smite the shepherd, and the sheep shall be scattered</a:t>
            </a:r>
            <a:r>
              <a:rPr lang="en-US" b="1" i="1" dirty="0"/>
              <a:t>: and I will turn mine hand upon the little ones.</a:t>
            </a:r>
          </a:p>
          <a:p>
            <a:pPr marL="0" indent="0">
              <a:buNone/>
            </a:pPr>
            <a:r>
              <a:rPr lang="en-US" b="1" i="1" dirty="0"/>
              <a:t>And it shall come to pass, that in all the land, </a:t>
            </a:r>
            <a:r>
              <a:rPr lang="en-US" b="1" i="1" dirty="0" err="1"/>
              <a:t>saith</a:t>
            </a:r>
            <a:r>
              <a:rPr lang="en-US" b="1" i="1" dirty="0"/>
              <a:t> the Lord, </a:t>
            </a:r>
            <a:r>
              <a:rPr lang="en-US" b="1" i="1" dirty="0">
                <a:highlight>
                  <a:srgbClr val="FFFF00"/>
                </a:highlight>
              </a:rPr>
              <a:t>two parts therein shall be cut off and die; but the third shall be left therein.</a:t>
            </a:r>
          </a:p>
          <a:p>
            <a:pPr marL="0" indent="0">
              <a:buNone/>
            </a:pPr>
            <a:r>
              <a:rPr lang="en-US" b="1" i="1" dirty="0"/>
              <a:t>And I will bring the third part through the fire, and will refine them as silver is refined, and will try them as gold is tried: </a:t>
            </a:r>
            <a:r>
              <a:rPr lang="en-US" b="1" i="1" dirty="0">
                <a:highlight>
                  <a:srgbClr val="FFFF00"/>
                </a:highlight>
              </a:rPr>
              <a:t>they shall call on my name</a:t>
            </a:r>
            <a:r>
              <a:rPr lang="en-US" b="1" i="1" dirty="0"/>
              <a:t>, and I will hear them: I will say, </a:t>
            </a:r>
            <a:r>
              <a:rPr lang="en-US" b="1" i="1" dirty="0">
                <a:highlight>
                  <a:srgbClr val="FFFF00"/>
                </a:highlight>
              </a:rPr>
              <a:t>It is my people: and they shall say, The Lord is my God.</a:t>
            </a:r>
            <a:r>
              <a:rPr lang="en-US" b="1" i="1" dirty="0"/>
              <a:t>        </a:t>
            </a:r>
            <a:r>
              <a:rPr lang="en-US" b="1" dirty="0">
                <a:solidFill>
                  <a:srgbClr val="C00000"/>
                </a:solidFill>
              </a:rPr>
              <a:t>Zech. 13:7-9</a:t>
            </a:r>
            <a:endParaRPr lang="en-US" b="1" i="1" dirty="0">
              <a:solidFill>
                <a:srgbClr val="C00000"/>
              </a:solidFill>
            </a:endParaRPr>
          </a:p>
        </p:txBody>
      </p:sp>
      <p:sp>
        <p:nvSpPr>
          <p:cNvPr id="4" name="Footer Placeholder 3">
            <a:extLst>
              <a:ext uri="{FF2B5EF4-FFF2-40B4-BE49-F238E27FC236}">
                <a16:creationId xmlns:a16="http://schemas.microsoft.com/office/drawing/2014/main" id="{7EC03DE9-3C8D-46AB-9C70-9FD18CAF3417}"/>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0A8AA18D-0E71-4284-A178-9A8A1FE0A2BD}"/>
              </a:ext>
            </a:extLst>
          </p:cNvPr>
          <p:cNvSpPr>
            <a:spLocks noGrp="1"/>
          </p:cNvSpPr>
          <p:nvPr>
            <p:ph type="sldNum" sz="quarter" idx="12"/>
          </p:nvPr>
        </p:nvSpPr>
        <p:spPr/>
        <p:txBody>
          <a:bodyPr/>
          <a:lstStyle/>
          <a:p>
            <a:fld id="{459CABAD-5BE5-4119-B9F8-BD5AC7D88EE8}" type="slidenum">
              <a:rPr lang="en-NZ" smtClean="0"/>
              <a:pPr/>
              <a:t>119</a:t>
            </a:fld>
            <a:endParaRPr lang="en-NZ"/>
          </a:p>
        </p:txBody>
      </p:sp>
    </p:spTree>
    <p:extLst>
      <p:ext uri="{BB962C8B-B14F-4D97-AF65-F5344CB8AC3E}">
        <p14:creationId xmlns:p14="http://schemas.microsoft.com/office/powerpoint/2010/main" val="443572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DB5C-36C8-4C4B-B518-27D1276A5B4F}"/>
              </a:ext>
            </a:extLst>
          </p:cNvPr>
          <p:cNvSpPr>
            <a:spLocks noGrp="1"/>
          </p:cNvSpPr>
          <p:nvPr>
            <p:ph type="title"/>
          </p:nvPr>
        </p:nvSpPr>
        <p:spPr/>
        <p:txBody>
          <a:bodyPr/>
          <a:lstStyle/>
          <a:p>
            <a:r>
              <a:rPr lang="en-US" b="1" i="1" dirty="0">
                <a:solidFill>
                  <a:srgbClr val="0432FF"/>
                </a:solidFill>
              </a:rPr>
              <a:t>Traits of Successful People</a:t>
            </a:r>
          </a:p>
        </p:txBody>
      </p:sp>
      <p:sp>
        <p:nvSpPr>
          <p:cNvPr id="3" name="Content Placeholder 2">
            <a:extLst>
              <a:ext uri="{FF2B5EF4-FFF2-40B4-BE49-F238E27FC236}">
                <a16:creationId xmlns:a16="http://schemas.microsoft.com/office/drawing/2014/main" id="{C1907991-AD0A-4D14-A951-B85380BDE720}"/>
              </a:ext>
            </a:extLst>
          </p:cNvPr>
          <p:cNvSpPr>
            <a:spLocks noGrp="1"/>
          </p:cNvSpPr>
          <p:nvPr>
            <p:ph idx="1"/>
          </p:nvPr>
        </p:nvSpPr>
        <p:spPr/>
        <p:txBody>
          <a:bodyPr/>
          <a:lstStyle/>
          <a:p>
            <a:pPr marL="514350" indent="-514350">
              <a:buFont typeface="+mj-lt"/>
              <a:buAutoNum type="arabicPeriod"/>
            </a:pPr>
            <a:r>
              <a:rPr lang="en-US" dirty="0"/>
              <a:t>Future-oriented</a:t>
            </a:r>
          </a:p>
          <a:p>
            <a:pPr marL="514350" indent="-514350">
              <a:buFont typeface="+mj-lt"/>
              <a:buAutoNum type="arabicPeriod"/>
            </a:pPr>
            <a:r>
              <a:rPr lang="en-US" dirty="0"/>
              <a:t>Bias towards action</a:t>
            </a:r>
          </a:p>
          <a:p>
            <a:pPr marL="514350" indent="-514350">
              <a:buFont typeface="+mj-lt"/>
              <a:buAutoNum type="arabicPeriod"/>
            </a:pPr>
            <a:r>
              <a:rPr lang="en-US" dirty="0"/>
              <a:t>Solution and not problem-oriented</a:t>
            </a:r>
          </a:p>
        </p:txBody>
      </p:sp>
      <p:sp>
        <p:nvSpPr>
          <p:cNvPr id="4" name="Footer Placeholder 3">
            <a:extLst>
              <a:ext uri="{FF2B5EF4-FFF2-40B4-BE49-F238E27FC236}">
                <a16:creationId xmlns:a16="http://schemas.microsoft.com/office/drawing/2014/main" id="{F3C6A2F9-E753-4821-BB28-9BD8C1F1430D}"/>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741C901-B36B-4F1F-A7FB-25A823C88979}"/>
              </a:ext>
            </a:extLst>
          </p:cNvPr>
          <p:cNvSpPr>
            <a:spLocks noGrp="1"/>
          </p:cNvSpPr>
          <p:nvPr>
            <p:ph type="sldNum" sz="quarter" idx="12"/>
          </p:nvPr>
        </p:nvSpPr>
        <p:spPr/>
        <p:txBody>
          <a:bodyPr/>
          <a:lstStyle/>
          <a:p>
            <a:fld id="{459CABAD-5BE5-4119-B9F8-BD5AC7D88EE8}" type="slidenum">
              <a:rPr lang="en-NZ" smtClean="0"/>
              <a:pPr/>
              <a:t>12</a:t>
            </a:fld>
            <a:endParaRPr lang="en-NZ"/>
          </a:p>
        </p:txBody>
      </p:sp>
      <p:pic>
        <p:nvPicPr>
          <p:cNvPr id="8194" name="Picture 2" descr="Related image">
            <a:extLst>
              <a:ext uri="{FF2B5EF4-FFF2-40B4-BE49-F238E27FC236}">
                <a16:creationId xmlns:a16="http://schemas.microsoft.com/office/drawing/2014/main" id="{23C55DAF-3095-4D95-B7A4-4EA273F36A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459798"/>
            <a:ext cx="4747531" cy="266636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successful people and the future">
            <a:extLst>
              <a:ext uri="{FF2B5EF4-FFF2-40B4-BE49-F238E27FC236}">
                <a16:creationId xmlns:a16="http://schemas.microsoft.com/office/drawing/2014/main" id="{D7B4AD1B-3997-4400-B66D-C8C737AC1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3418628"/>
            <a:ext cx="3162300" cy="3302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4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DBCC-BB66-54EC-920F-53BFEEA429DA}"/>
              </a:ext>
            </a:extLst>
          </p:cNvPr>
          <p:cNvSpPr>
            <a:spLocks noGrp="1"/>
          </p:cNvSpPr>
          <p:nvPr>
            <p:ph type="title"/>
          </p:nvPr>
        </p:nvSpPr>
        <p:spPr/>
        <p:txBody>
          <a:bodyPr/>
          <a:lstStyle/>
          <a:p>
            <a:r>
              <a:rPr lang="en-US" dirty="0">
                <a:solidFill>
                  <a:srgbClr val="0432FF"/>
                </a:solidFill>
              </a:rPr>
              <a:t>Social Connections</a:t>
            </a:r>
          </a:p>
        </p:txBody>
      </p:sp>
      <p:pic>
        <p:nvPicPr>
          <p:cNvPr id="6" name="Content Placeholder 5">
            <a:extLst>
              <a:ext uri="{FF2B5EF4-FFF2-40B4-BE49-F238E27FC236}">
                <a16:creationId xmlns:a16="http://schemas.microsoft.com/office/drawing/2014/main" id="{C808509A-7F0C-5473-43B4-D2EC05C2E7FC}"/>
              </a:ext>
            </a:extLst>
          </p:cNvPr>
          <p:cNvPicPr>
            <a:picLocks noGrp="1" noChangeAspect="1"/>
          </p:cNvPicPr>
          <p:nvPr>
            <p:ph idx="1"/>
          </p:nvPr>
        </p:nvPicPr>
        <p:blipFill>
          <a:blip r:embed="rId2"/>
          <a:stretch>
            <a:fillRect/>
          </a:stretch>
        </p:blipFill>
        <p:spPr>
          <a:xfrm>
            <a:off x="4826453" y="1417638"/>
            <a:ext cx="3893736" cy="2597091"/>
          </a:xfrm>
          <a:prstGeom prst="rect">
            <a:avLst/>
          </a:prstGeom>
        </p:spPr>
      </p:pic>
      <p:sp>
        <p:nvSpPr>
          <p:cNvPr id="4" name="Footer Placeholder 3">
            <a:extLst>
              <a:ext uri="{FF2B5EF4-FFF2-40B4-BE49-F238E27FC236}">
                <a16:creationId xmlns:a16="http://schemas.microsoft.com/office/drawing/2014/main" id="{6FF7A4A2-FBF5-ED15-C589-35FA721533F3}"/>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ADA548C5-9897-8EF0-6614-C795F5EEF627}"/>
              </a:ext>
            </a:extLst>
          </p:cNvPr>
          <p:cNvSpPr>
            <a:spLocks noGrp="1"/>
          </p:cNvSpPr>
          <p:nvPr>
            <p:ph type="sldNum" sz="quarter" idx="12"/>
          </p:nvPr>
        </p:nvSpPr>
        <p:spPr/>
        <p:txBody>
          <a:bodyPr/>
          <a:lstStyle/>
          <a:p>
            <a:fld id="{459CABAD-5BE5-4119-B9F8-BD5AC7D88EE8}" type="slidenum">
              <a:rPr lang="en-NZ" smtClean="0"/>
              <a:pPr/>
              <a:t>120</a:t>
            </a:fld>
            <a:endParaRPr lang="en-NZ"/>
          </a:p>
        </p:txBody>
      </p:sp>
      <p:sp>
        <p:nvSpPr>
          <p:cNvPr id="8" name="TextBox 7">
            <a:extLst>
              <a:ext uri="{FF2B5EF4-FFF2-40B4-BE49-F238E27FC236}">
                <a16:creationId xmlns:a16="http://schemas.microsoft.com/office/drawing/2014/main" id="{135973E7-3CCF-E4C1-CF7C-BD578D924FAF}"/>
              </a:ext>
            </a:extLst>
          </p:cNvPr>
          <p:cNvSpPr txBox="1"/>
          <p:nvPr/>
        </p:nvSpPr>
        <p:spPr>
          <a:xfrm>
            <a:off x="678264" y="1417638"/>
            <a:ext cx="3893736" cy="36779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spcAft>
                <a:spcPts val="600"/>
              </a:spcAft>
              <a:buFont typeface="Wingdings" panose="05000000000000000000" pitchFamily="2" charset="2"/>
              <a:buChar char="Ø"/>
            </a:pPr>
            <a:r>
              <a:rPr lang="en-US" sz="2200" b="1" dirty="0">
                <a:effectLst/>
                <a:latin typeface="Arial" panose="020B0604020202020204" pitchFamily="34" charset="0"/>
                <a:ea typeface="Calibri" panose="020F0502020204030204" pitchFamily="34" charset="0"/>
              </a:rPr>
              <a:t>Jobs/Employment</a:t>
            </a:r>
          </a:p>
          <a:p>
            <a:pPr marL="342900" indent="-342900">
              <a:spcAft>
                <a:spcPts val="600"/>
              </a:spcAft>
              <a:buFont typeface="Wingdings" panose="05000000000000000000" pitchFamily="2" charset="2"/>
              <a:buChar char="Ø"/>
            </a:pPr>
            <a:r>
              <a:rPr lang="en-US" sz="2200" b="1" dirty="0">
                <a:latin typeface="Arial" panose="020B0604020202020204" pitchFamily="34" charset="0"/>
                <a:ea typeface="Calibri" panose="020F0502020204030204" pitchFamily="34" charset="0"/>
              </a:rPr>
              <a:t>Neighbors</a:t>
            </a:r>
            <a:r>
              <a:rPr lang="en-US" sz="2200" b="1" dirty="0">
                <a:effectLst/>
                <a:latin typeface="Arial" panose="020B0604020202020204" pitchFamily="34" charset="0"/>
                <a:ea typeface="Calibri" panose="020F0502020204030204" pitchFamily="34" charset="0"/>
              </a:rPr>
              <a:t> </a:t>
            </a:r>
          </a:p>
          <a:p>
            <a:pPr marL="342900" indent="-342900">
              <a:spcAft>
                <a:spcPts val="600"/>
              </a:spcAft>
              <a:buFont typeface="Wingdings" panose="05000000000000000000" pitchFamily="2" charset="2"/>
              <a:buChar char="Ø"/>
            </a:pPr>
            <a:r>
              <a:rPr lang="en-US" sz="2200" b="1" dirty="0">
                <a:latin typeface="Arial" panose="020B0604020202020204" pitchFamily="34" charset="0"/>
                <a:ea typeface="Calibri" panose="020F0502020204030204" pitchFamily="34" charset="0"/>
              </a:rPr>
              <a:t>S</a:t>
            </a:r>
            <a:r>
              <a:rPr lang="en-US" sz="2200" b="1" dirty="0">
                <a:effectLst/>
                <a:latin typeface="Arial" panose="020B0604020202020204" pitchFamily="34" charset="0"/>
                <a:ea typeface="Calibri" panose="020F0502020204030204" pitchFamily="34" charset="0"/>
              </a:rPr>
              <a:t>chool friends</a:t>
            </a:r>
          </a:p>
          <a:p>
            <a:pPr marL="342900" indent="-342900">
              <a:spcAft>
                <a:spcPts val="600"/>
              </a:spcAft>
              <a:buFont typeface="Wingdings" panose="05000000000000000000" pitchFamily="2" charset="2"/>
              <a:buChar char="Ø"/>
            </a:pPr>
            <a:r>
              <a:rPr lang="en-US" sz="2200" b="1" dirty="0">
                <a:latin typeface="Arial" panose="020B0604020202020204" pitchFamily="34" charset="0"/>
                <a:ea typeface="Calibri" panose="020F0502020204030204" pitchFamily="34" charset="0"/>
              </a:rPr>
              <a:t>S</a:t>
            </a:r>
            <a:r>
              <a:rPr lang="en-US" sz="2200" b="1" dirty="0">
                <a:effectLst/>
                <a:latin typeface="Arial" panose="020B0604020202020204" pitchFamily="34" charset="0"/>
                <a:ea typeface="Calibri" panose="020F0502020204030204" pitchFamily="34" charset="0"/>
              </a:rPr>
              <a:t>ports </a:t>
            </a:r>
          </a:p>
          <a:p>
            <a:pPr marL="342900" indent="-342900">
              <a:spcAft>
                <a:spcPts val="600"/>
              </a:spcAft>
              <a:buFont typeface="Wingdings" panose="05000000000000000000" pitchFamily="2" charset="2"/>
              <a:buChar char="Ø"/>
            </a:pPr>
            <a:r>
              <a:rPr lang="en-US" sz="2200" b="1" dirty="0">
                <a:effectLst/>
                <a:latin typeface="Arial" panose="020B0604020202020204" pitchFamily="34" charset="0"/>
                <a:ea typeface="Calibri" panose="020F0502020204030204" pitchFamily="34" charset="0"/>
              </a:rPr>
              <a:t>Hobbies </a:t>
            </a:r>
          </a:p>
          <a:p>
            <a:pPr marL="342900" indent="-342900">
              <a:spcAft>
                <a:spcPts val="600"/>
              </a:spcAft>
              <a:buFont typeface="Wingdings" panose="05000000000000000000" pitchFamily="2" charset="2"/>
              <a:buChar char="Ø"/>
            </a:pPr>
            <a:r>
              <a:rPr lang="en-US" sz="2200" b="1" dirty="0">
                <a:latin typeface="Arial" panose="020B0604020202020204" pitchFamily="34" charset="0"/>
                <a:ea typeface="Calibri" panose="020F0502020204030204" pitchFamily="34" charset="0"/>
              </a:rPr>
              <a:t>C</a:t>
            </a:r>
            <a:r>
              <a:rPr lang="en-US" sz="2200" b="1" dirty="0">
                <a:effectLst/>
                <a:latin typeface="Arial" panose="020B0604020202020204" pitchFamily="34" charset="0"/>
                <a:ea typeface="Calibri" panose="020F0502020204030204" pitchFamily="34" charset="0"/>
              </a:rPr>
              <a:t>lubs and associations  </a:t>
            </a:r>
          </a:p>
          <a:p>
            <a:pPr marL="342900" indent="-342900">
              <a:spcAft>
                <a:spcPts val="600"/>
              </a:spcAft>
              <a:buFont typeface="Wingdings" panose="05000000000000000000" pitchFamily="2" charset="2"/>
              <a:buChar char="Ø"/>
            </a:pPr>
            <a:r>
              <a:rPr lang="en-US" sz="2200" b="1" dirty="0">
                <a:latin typeface="Arial" panose="020B0604020202020204" pitchFamily="34" charset="0"/>
                <a:ea typeface="Calibri" panose="020F0502020204030204" pitchFamily="34" charset="0"/>
              </a:rPr>
              <a:t>Charities/organizations</a:t>
            </a:r>
          </a:p>
          <a:p>
            <a:pPr marL="342900" indent="-342900">
              <a:spcAft>
                <a:spcPts val="600"/>
              </a:spcAft>
              <a:buFont typeface="Wingdings" panose="05000000000000000000" pitchFamily="2" charset="2"/>
              <a:buChar char="Ø"/>
            </a:pPr>
            <a:r>
              <a:rPr lang="en-US" sz="2200" b="1" dirty="0">
                <a:effectLst/>
                <a:latin typeface="Arial" panose="020B0604020202020204" pitchFamily="34" charset="0"/>
                <a:ea typeface="Calibri" panose="020F0502020204030204" pitchFamily="34" charset="0"/>
              </a:rPr>
              <a:t>Churches/Religious affiliations</a:t>
            </a:r>
            <a:endParaRPr lang="en-US" sz="2200" b="1" dirty="0"/>
          </a:p>
        </p:txBody>
      </p:sp>
      <p:pic>
        <p:nvPicPr>
          <p:cNvPr id="9" name="Picture 8">
            <a:extLst>
              <a:ext uri="{FF2B5EF4-FFF2-40B4-BE49-F238E27FC236}">
                <a16:creationId xmlns:a16="http://schemas.microsoft.com/office/drawing/2014/main" id="{12B10230-BC89-2864-E100-6D3A64C916DF}"/>
              </a:ext>
            </a:extLst>
          </p:cNvPr>
          <p:cNvPicPr>
            <a:picLocks noChangeAspect="1"/>
          </p:cNvPicPr>
          <p:nvPr/>
        </p:nvPicPr>
        <p:blipFill>
          <a:blip r:embed="rId3"/>
          <a:stretch>
            <a:fillRect/>
          </a:stretch>
        </p:blipFill>
        <p:spPr>
          <a:xfrm>
            <a:off x="4999260" y="3853064"/>
            <a:ext cx="3594065" cy="2515846"/>
          </a:xfrm>
          <a:prstGeom prst="rect">
            <a:avLst/>
          </a:prstGeom>
        </p:spPr>
      </p:pic>
    </p:spTree>
    <p:extLst>
      <p:ext uri="{BB962C8B-B14F-4D97-AF65-F5344CB8AC3E}">
        <p14:creationId xmlns:p14="http://schemas.microsoft.com/office/powerpoint/2010/main" val="9561272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E63702-8DBA-0F83-41AC-C1D2A5F07052}"/>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1574A1A3-00D8-5105-FA38-E3937B624D40}"/>
              </a:ext>
            </a:extLst>
          </p:cNvPr>
          <p:cNvSpPr>
            <a:spLocks noGrp="1"/>
          </p:cNvSpPr>
          <p:nvPr>
            <p:ph type="sldNum" sz="quarter" idx="12"/>
          </p:nvPr>
        </p:nvSpPr>
        <p:spPr/>
        <p:txBody>
          <a:bodyPr/>
          <a:lstStyle/>
          <a:p>
            <a:fld id="{459CABAD-5BE5-4119-B9F8-BD5AC7D88EE8}" type="slidenum">
              <a:rPr lang="en-NZ" smtClean="0"/>
              <a:pPr/>
              <a:t>121</a:t>
            </a:fld>
            <a:endParaRPr lang="en-NZ"/>
          </a:p>
        </p:txBody>
      </p:sp>
      <p:pic>
        <p:nvPicPr>
          <p:cNvPr id="4" name="Picture 3">
            <a:extLst>
              <a:ext uri="{FF2B5EF4-FFF2-40B4-BE49-F238E27FC236}">
                <a16:creationId xmlns:a16="http://schemas.microsoft.com/office/drawing/2014/main" id="{62DB369D-CEA7-5837-8937-752D913C9AB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9177663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0122-E819-4064-9ED6-E89B4D917558}"/>
              </a:ext>
            </a:extLst>
          </p:cNvPr>
          <p:cNvSpPr>
            <a:spLocks noGrp="1"/>
          </p:cNvSpPr>
          <p:nvPr>
            <p:ph type="title"/>
          </p:nvPr>
        </p:nvSpPr>
        <p:spPr/>
        <p:txBody>
          <a:bodyPr/>
          <a:lstStyle/>
          <a:p>
            <a:r>
              <a:rPr lang="en-US" b="1" i="1" dirty="0">
                <a:solidFill>
                  <a:srgbClr val="0432FF"/>
                </a:solidFill>
              </a:rPr>
              <a:t>Who would have thought…</a:t>
            </a:r>
          </a:p>
        </p:txBody>
      </p:sp>
      <p:sp>
        <p:nvSpPr>
          <p:cNvPr id="3" name="Content Placeholder 2">
            <a:extLst>
              <a:ext uri="{FF2B5EF4-FFF2-40B4-BE49-F238E27FC236}">
                <a16:creationId xmlns:a16="http://schemas.microsoft.com/office/drawing/2014/main" id="{C386DDD6-B3A1-42C8-B9D3-D730BC036266}"/>
              </a:ext>
            </a:extLst>
          </p:cNvPr>
          <p:cNvSpPr>
            <a:spLocks noGrp="1"/>
          </p:cNvSpPr>
          <p:nvPr>
            <p:ph idx="1"/>
          </p:nvPr>
        </p:nvSpPr>
        <p:spPr/>
        <p:txBody>
          <a:bodyPr>
            <a:normAutofit fontScale="85000" lnSpcReduction="20000"/>
          </a:bodyPr>
          <a:lstStyle/>
          <a:p>
            <a:r>
              <a:rPr lang="en-US" dirty="0"/>
              <a:t>Russia set up base in Syria</a:t>
            </a:r>
          </a:p>
          <a:p>
            <a:r>
              <a:rPr lang="en-US" dirty="0"/>
              <a:t>Brexit</a:t>
            </a:r>
          </a:p>
          <a:p>
            <a:r>
              <a:rPr lang="en-US" dirty="0"/>
              <a:t>New Administration</a:t>
            </a:r>
          </a:p>
          <a:p>
            <a:r>
              <a:rPr lang="en-US" dirty="0"/>
              <a:t>Russia – US political connections</a:t>
            </a:r>
          </a:p>
          <a:p>
            <a:r>
              <a:rPr lang="en-US" dirty="0"/>
              <a:t>Dramatic changes in Turkey</a:t>
            </a:r>
          </a:p>
          <a:p>
            <a:r>
              <a:rPr lang="en-US" dirty="0"/>
              <a:t>US involvement in Syria</a:t>
            </a:r>
          </a:p>
          <a:p>
            <a:r>
              <a:rPr lang="en-US" dirty="0"/>
              <a:t>Rising tension between the 2 great super-powers</a:t>
            </a:r>
          </a:p>
          <a:p>
            <a:r>
              <a:rPr lang="en-US" dirty="0"/>
              <a:t>Rampant acts of terrorism &amp; anti-Semitism</a:t>
            </a:r>
          </a:p>
          <a:p>
            <a:r>
              <a:rPr lang="en-US" dirty="0"/>
              <a:t>Where Arab Spring has led - Tighter Arab nation alignment  between pro-Israel/pro-Western &amp; anti-Israel/pro-Russia</a:t>
            </a:r>
          </a:p>
          <a:p>
            <a:pPr marL="0" indent="0">
              <a:buNone/>
            </a:pPr>
            <a:endParaRPr lang="en-US" dirty="0"/>
          </a:p>
        </p:txBody>
      </p:sp>
      <p:sp>
        <p:nvSpPr>
          <p:cNvPr id="4" name="Footer Placeholder 3">
            <a:extLst>
              <a:ext uri="{FF2B5EF4-FFF2-40B4-BE49-F238E27FC236}">
                <a16:creationId xmlns:a16="http://schemas.microsoft.com/office/drawing/2014/main" id="{EE03DD8D-47C6-4E3F-A198-9E834FC1ADFE}"/>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8792876D-163C-49CC-8EBA-C1F9DF342D82}"/>
              </a:ext>
            </a:extLst>
          </p:cNvPr>
          <p:cNvSpPr>
            <a:spLocks noGrp="1"/>
          </p:cNvSpPr>
          <p:nvPr>
            <p:ph type="sldNum" sz="quarter" idx="12"/>
          </p:nvPr>
        </p:nvSpPr>
        <p:spPr/>
        <p:txBody>
          <a:bodyPr/>
          <a:lstStyle/>
          <a:p>
            <a:fld id="{459CABAD-5BE5-4119-B9F8-BD5AC7D88EE8}" type="slidenum">
              <a:rPr lang="en-NZ" smtClean="0"/>
              <a:pPr/>
              <a:t>122</a:t>
            </a:fld>
            <a:endParaRPr lang="en-NZ"/>
          </a:p>
        </p:txBody>
      </p:sp>
    </p:spTree>
    <p:extLst>
      <p:ext uri="{BB962C8B-B14F-4D97-AF65-F5344CB8AC3E}">
        <p14:creationId xmlns:p14="http://schemas.microsoft.com/office/powerpoint/2010/main" val="21749594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dirty="0">
                <a:solidFill>
                  <a:srgbClr val="0000FF"/>
                </a:solidFill>
                <a:latin typeface="Book Antiqua"/>
                <a:cs typeface="Book Antiqua"/>
              </a:rPr>
              <a:t>The Son Appointed As Heir Only </a:t>
            </a:r>
          </a:p>
          <a:p>
            <a:pPr algn="ctr"/>
            <a:r>
              <a:rPr lang="en-NZ" sz="4000" b="1" dirty="0">
                <a:solidFill>
                  <a:srgbClr val="0000FF"/>
                </a:solidFill>
                <a:latin typeface="Book Antiqua"/>
                <a:cs typeface="Book Antiqua"/>
              </a:rPr>
              <a:t>After Probation </a:t>
            </a:r>
          </a:p>
        </p:txBody>
      </p:sp>
      <p:sp>
        <p:nvSpPr>
          <p:cNvPr id="34" name="TextBox 33"/>
          <p:cNvSpPr txBox="1"/>
          <p:nvPr/>
        </p:nvSpPr>
        <p:spPr>
          <a:xfrm>
            <a:off x="1129242" y="1711727"/>
            <a:ext cx="7777691" cy="1938992"/>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Genesis 21:10, 24:36, 25:5 </a:t>
            </a:r>
            <a:r>
              <a:rPr lang="en-NZ" sz="2400" b="1" dirty="0">
                <a:latin typeface="Book Antiqua" charset="0"/>
                <a:ea typeface="Book Antiqua" charset="0"/>
                <a:cs typeface="Book Antiqua" charset="0"/>
              </a:rPr>
              <a:t>- </a:t>
            </a:r>
            <a:r>
              <a:rPr lang="en-NZ" sz="2400" b="1" dirty="0">
                <a:solidFill>
                  <a:srgbClr val="00B050"/>
                </a:solidFill>
                <a:latin typeface="Book Antiqua" charset="0"/>
                <a:ea typeface="Book Antiqua" charset="0"/>
                <a:cs typeface="Book Antiqua" charset="0"/>
              </a:rPr>
              <a:t>Isaac</a:t>
            </a:r>
            <a:r>
              <a:rPr lang="en-NZ" sz="2400" b="1" dirty="0">
                <a:latin typeface="Book Antiqua" charset="0"/>
                <a:ea typeface="Book Antiqua" charset="0"/>
                <a:cs typeface="Book Antiqua" charset="0"/>
              </a:rPr>
              <a:t> from an early age was counted as ‘the heir’ of his Father’s house.  However, it was only after his faithful obedience unto sacrificial death, that his father did indeed give him ‘all that he had’.</a:t>
            </a:r>
            <a:r>
              <a:rPr lang="en-NZ" sz="2400" b="1" dirty="0">
                <a:solidFill>
                  <a:srgbClr val="FF0000"/>
                </a:solidFill>
                <a:latin typeface="Book Antiqua"/>
                <a:cs typeface="Book Antiqua"/>
              </a:rPr>
              <a:t> </a:t>
            </a:r>
          </a:p>
        </p:txBody>
      </p:sp>
      <p:sp>
        <p:nvSpPr>
          <p:cNvPr id="26" name="Rectangle 25"/>
          <p:cNvSpPr/>
          <p:nvPr/>
        </p:nvSpPr>
        <p:spPr>
          <a:xfrm>
            <a:off x="734904" y="1851698"/>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3799206"/>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3" y="3680880"/>
            <a:ext cx="7777690" cy="2677656"/>
          </a:xfrm>
          <a:prstGeom prst="rect">
            <a:avLst/>
          </a:prstGeom>
          <a:noFill/>
        </p:spPr>
        <p:txBody>
          <a:bodyPr wrap="square" rtlCol="0">
            <a:spAutoFit/>
          </a:bodyPr>
          <a:lstStyle/>
          <a:p>
            <a:r>
              <a:rPr lang="en-NZ" sz="2400" b="1" dirty="0">
                <a:solidFill>
                  <a:srgbClr val="FF0000"/>
                </a:solidFill>
                <a:latin typeface="Book Antiqua"/>
                <a:cs typeface="Book Antiqua"/>
              </a:rPr>
              <a:t>Philippians 2:8-11, Hebrews 1:1-5 </a:t>
            </a:r>
            <a:r>
              <a:rPr lang="en-NZ" sz="2400" b="1" dirty="0">
                <a:latin typeface="Book Antiqua"/>
                <a:cs typeface="Book Antiqua"/>
              </a:rPr>
              <a:t>- </a:t>
            </a:r>
            <a:r>
              <a:rPr lang="en-NZ" sz="2400" b="1" dirty="0">
                <a:latin typeface="Book Antiqua" charset="0"/>
                <a:ea typeface="Book Antiqua" charset="0"/>
                <a:cs typeface="Book Antiqua" charset="0"/>
              </a:rPr>
              <a:t>The exaltation of Christ was similarly the response of his Father to his willing obedience even unto death, in humble submission.  This Son of his Father was granted an inheritance after being offered in the mount. It was the good pleasure of God to make his son ‘the heir of all things’.</a:t>
            </a:r>
            <a:endParaRPr lang="en-US" sz="2400" b="1" dirty="0">
              <a:latin typeface="Book Antiqua" charset="0"/>
              <a:ea typeface="Book Antiqua" charset="0"/>
              <a:cs typeface="Book Antiqua" charset="0"/>
            </a:endParaRPr>
          </a:p>
        </p:txBody>
      </p:sp>
      <p:sp>
        <p:nvSpPr>
          <p:cNvPr id="2" name="Footer Placeholder 1">
            <a:extLst>
              <a:ext uri="{FF2B5EF4-FFF2-40B4-BE49-F238E27FC236}">
                <a16:creationId xmlns:a16="http://schemas.microsoft.com/office/drawing/2014/main" id="{947CEC82-3893-4B69-82B2-E2F7880315FC}"/>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5BF9522D-8711-4025-BF56-967A95FB9564}"/>
              </a:ext>
            </a:extLst>
          </p:cNvPr>
          <p:cNvSpPr>
            <a:spLocks noGrp="1"/>
          </p:cNvSpPr>
          <p:nvPr>
            <p:ph type="sldNum" sz="quarter" idx="12"/>
          </p:nvPr>
        </p:nvSpPr>
        <p:spPr/>
        <p:txBody>
          <a:bodyPr/>
          <a:lstStyle/>
          <a:p>
            <a:fld id="{9B2F8528-1CB5-6F49-B48B-D4FA82A0E97F}" type="slidenum">
              <a:rPr lang="en-US" smtClean="0"/>
              <a:t>123</a:t>
            </a:fld>
            <a:endParaRPr lang="en-US"/>
          </a:p>
        </p:txBody>
      </p:sp>
    </p:spTree>
    <p:extLst>
      <p:ext uri="{BB962C8B-B14F-4D97-AF65-F5344CB8AC3E}">
        <p14:creationId xmlns:p14="http://schemas.microsoft.com/office/powerpoint/2010/main" val="205837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26" grpId="0" animBg="1"/>
      <p:bldP spid="11" grpId="0" animBg="1"/>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dirty="0">
                <a:solidFill>
                  <a:srgbClr val="0000FF"/>
                </a:solidFill>
                <a:latin typeface="Book Antiqua"/>
                <a:cs typeface="Book Antiqua"/>
              </a:rPr>
              <a:t>The Obedient Son And The </a:t>
            </a:r>
          </a:p>
          <a:p>
            <a:pPr algn="ctr"/>
            <a:r>
              <a:rPr lang="en-NZ" sz="4000" b="1" dirty="0">
                <a:solidFill>
                  <a:srgbClr val="0000FF"/>
                </a:solidFill>
                <a:latin typeface="Book Antiqua"/>
                <a:cs typeface="Book Antiqua"/>
              </a:rPr>
              <a:t>Anguished Father </a:t>
            </a:r>
          </a:p>
        </p:txBody>
      </p:sp>
      <p:sp>
        <p:nvSpPr>
          <p:cNvPr id="21" name="Rectangle 20"/>
          <p:cNvSpPr/>
          <p:nvPr/>
        </p:nvSpPr>
        <p:spPr>
          <a:xfrm>
            <a:off x="734904" y="5001443"/>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p:cNvSpPr txBox="1"/>
          <p:nvPr/>
        </p:nvSpPr>
        <p:spPr>
          <a:xfrm>
            <a:off x="1129242" y="1711727"/>
            <a:ext cx="7777691" cy="1569660"/>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Genesis 22:2, Matthew 3:17,17:5 </a:t>
            </a:r>
            <a:r>
              <a:rPr lang="en-NZ" sz="2400" b="1" dirty="0">
                <a:latin typeface="Book Antiqua" charset="0"/>
                <a:ea typeface="Book Antiqua" charset="0"/>
                <a:cs typeface="Book Antiqua" charset="0"/>
              </a:rPr>
              <a:t>- </a:t>
            </a:r>
            <a:r>
              <a:rPr lang="en-NZ" sz="2400" b="1" dirty="0">
                <a:solidFill>
                  <a:srgbClr val="00B050"/>
                </a:solidFill>
                <a:latin typeface="Book Antiqua" charset="0"/>
                <a:ea typeface="Book Antiqua" charset="0"/>
                <a:cs typeface="Book Antiqua" charset="0"/>
              </a:rPr>
              <a:t>Isaac</a:t>
            </a:r>
            <a:r>
              <a:rPr lang="en-NZ" sz="2400" b="1" dirty="0">
                <a:latin typeface="Book Antiqua" charset="0"/>
                <a:ea typeface="Book Antiqua" charset="0"/>
                <a:cs typeface="Book Antiqua" charset="0"/>
              </a:rPr>
              <a:t> is described as ‘thy son, the beloved one’. </a:t>
            </a:r>
            <a:r>
              <a:rPr lang="en-NZ" sz="2000" b="1" dirty="0">
                <a:latin typeface="Book Antiqua" charset="0"/>
                <a:ea typeface="Book Antiqua" charset="0"/>
                <a:cs typeface="Book Antiqua" charset="0"/>
              </a:rPr>
              <a:t>(LXX)  </a:t>
            </a:r>
            <a:r>
              <a:rPr lang="en-NZ" sz="2400" b="1" dirty="0">
                <a:latin typeface="Book Antiqua" charset="0"/>
                <a:ea typeface="Book Antiqua" charset="0"/>
                <a:cs typeface="Book Antiqua" charset="0"/>
              </a:rPr>
              <a:t>He foreshadows the Lord who was described by his Father as ‘my beloved son’ at both his baptism and transfiguration.</a:t>
            </a:r>
            <a:r>
              <a:rPr lang="en-NZ" sz="2400" b="1" dirty="0">
                <a:solidFill>
                  <a:srgbClr val="FF0000"/>
                </a:solidFill>
                <a:latin typeface="Book Antiqua"/>
                <a:cs typeface="Book Antiqua"/>
              </a:rPr>
              <a:t> </a:t>
            </a:r>
          </a:p>
        </p:txBody>
      </p:sp>
      <p:sp>
        <p:nvSpPr>
          <p:cNvPr id="36" name="TextBox 35"/>
          <p:cNvSpPr txBox="1"/>
          <p:nvPr/>
        </p:nvSpPr>
        <p:spPr>
          <a:xfrm>
            <a:off x="1129242" y="4881477"/>
            <a:ext cx="7777691" cy="1200329"/>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Genesis 22:12, 16, Romans 8:31-32 </a:t>
            </a:r>
            <a:r>
              <a:rPr lang="en-NZ" sz="2400" b="1" dirty="0">
                <a:latin typeface="Book Antiqua" charset="0"/>
                <a:ea typeface="Book Antiqua" charset="0"/>
                <a:cs typeface="Book Antiqua" charset="0"/>
              </a:rPr>
              <a:t>- Abraham was invited to enter into the love and anguish of God, in experiencing the emotion of ‘not sparing his own son’.</a:t>
            </a:r>
            <a:endParaRPr lang="en-NZ" sz="2400" b="1" dirty="0">
              <a:solidFill>
                <a:srgbClr val="FF0000"/>
              </a:solidFill>
              <a:latin typeface="Book Antiqua"/>
              <a:cs typeface="Book Antiqua"/>
            </a:endParaRPr>
          </a:p>
        </p:txBody>
      </p:sp>
      <p:sp>
        <p:nvSpPr>
          <p:cNvPr id="26" name="Rectangle 25"/>
          <p:cNvSpPr/>
          <p:nvPr/>
        </p:nvSpPr>
        <p:spPr>
          <a:xfrm>
            <a:off x="734904" y="1851698"/>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3443613"/>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3" y="3291421"/>
            <a:ext cx="7777690" cy="1569660"/>
          </a:xfrm>
          <a:prstGeom prst="rect">
            <a:avLst/>
          </a:prstGeom>
          <a:noFill/>
        </p:spPr>
        <p:txBody>
          <a:bodyPr wrap="square" rtlCol="0">
            <a:spAutoFit/>
          </a:bodyPr>
          <a:lstStyle/>
          <a:p>
            <a:r>
              <a:rPr lang="en-NZ" sz="2400" b="1" dirty="0">
                <a:solidFill>
                  <a:srgbClr val="FF0000"/>
                </a:solidFill>
                <a:latin typeface="Book Antiqua"/>
                <a:cs typeface="Book Antiqua"/>
              </a:rPr>
              <a:t>Genesis 22:6-9, John 8:29, 16:32, 1 Peter 2:22-23 </a:t>
            </a:r>
            <a:r>
              <a:rPr lang="en-NZ" sz="2400" b="1" dirty="0">
                <a:latin typeface="Book Antiqua"/>
                <a:cs typeface="Book Antiqua"/>
              </a:rPr>
              <a:t>- The</a:t>
            </a:r>
            <a:r>
              <a:rPr lang="en-NZ" sz="2400" b="1" dirty="0">
                <a:latin typeface="Book Antiqua" charset="0"/>
                <a:ea typeface="Book Antiqua" charset="0"/>
                <a:cs typeface="Book Antiqua" charset="0"/>
              </a:rPr>
              <a:t> co-operation of </a:t>
            </a:r>
            <a:r>
              <a:rPr lang="en-NZ" sz="2400" b="1" dirty="0">
                <a:solidFill>
                  <a:srgbClr val="00B050"/>
                </a:solidFill>
                <a:latin typeface="Book Antiqua" charset="0"/>
                <a:ea typeface="Book Antiqua" charset="0"/>
                <a:cs typeface="Book Antiqua" charset="0"/>
              </a:rPr>
              <a:t>Isaac</a:t>
            </a:r>
            <a:r>
              <a:rPr lang="en-NZ" sz="2400" b="1" dirty="0">
                <a:latin typeface="Book Antiqua" charset="0"/>
                <a:ea typeface="Book Antiqua" charset="0"/>
                <a:cs typeface="Book Antiqua" charset="0"/>
              </a:rPr>
              <a:t> in loving submission to his Father’s will, was complete and entire, as the perfect unresisting sacrifice.</a:t>
            </a:r>
            <a:endParaRPr lang="en-US" sz="2400" b="1" dirty="0">
              <a:solidFill>
                <a:srgbClr val="FF0000"/>
              </a:solidFill>
              <a:latin typeface="Book Antiqua"/>
              <a:cs typeface="Book Antiqua"/>
            </a:endParaRPr>
          </a:p>
        </p:txBody>
      </p:sp>
      <p:sp>
        <p:nvSpPr>
          <p:cNvPr id="2" name="Footer Placeholder 1">
            <a:extLst>
              <a:ext uri="{FF2B5EF4-FFF2-40B4-BE49-F238E27FC236}">
                <a16:creationId xmlns:a16="http://schemas.microsoft.com/office/drawing/2014/main" id="{920A06A3-87F7-4D47-BE55-6D7B97FCDA41}"/>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1A7FC5A0-A680-48B9-A403-B2F04AAF6F84}"/>
              </a:ext>
            </a:extLst>
          </p:cNvPr>
          <p:cNvSpPr>
            <a:spLocks noGrp="1"/>
          </p:cNvSpPr>
          <p:nvPr>
            <p:ph type="sldNum" sz="quarter" idx="12"/>
          </p:nvPr>
        </p:nvSpPr>
        <p:spPr/>
        <p:txBody>
          <a:bodyPr/>
          <a:lstStyle/>
          <a:p>
            <a:fld id="{9B2F8528-1CB5-6F49-B48B-D4FA82A0E97F}" type="slidenum">
              <a:rPr lang="en-US" smtClean="0"/>
              <a:t>124</a:t>
            </a:fld>
            <a:endParaRPr lang="en-US"/>
          </a:p>
        </p:txBody>
      </p:sp>
    </p:spTree>
    <p:extLst>
      <p:ext uri="{BB962C8B-B14F-4D97-AF65-F5344CB8AC3E}">
        <p14:creationId xmlns:p14="http://schemas.microsoft.com/office/powerpoint/2010/main" val="173745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34" grpId="0"/>
      <p:bldP spid="36" grpId="0"/>
      <p:bldP spid="26" grpId="0" animBg="1"/>
      <p:bldP spid="11" grpId="0" animBg="1"/>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dirty="0">
                <a:solidFill>
                  <a:srgbClr val="0000FF"/>
                </a:solidFill>
                <a:latin typeface="Book Antiqua"/>
                <a:cs typeface="Book Antiqua"/>
              </a:rPr>
              <a:t>Yahweh Elohim, The Elohim Of Abraham, Isaac and Jacob </a:t>
            </a:r>
          </a:p>
        </p:txBody>
      </p:sp>
      <p:sp>
        <p:nvSpPr>
          <p:cNvPr id="21" name="Rectangle 20"/>
          <p:cNvSpPr/>
          <p:nvPr/>
        </p:nvSpPr>
        <p:spPr>
          <a:xfrm>
            <a:off x="734904" y="5083401"/>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p:cNvSpPr txBox="1"/>
          <p:nvPr/>
        </p:nvSpPr>
        <p:spPr>
          <a:xfrm>
            <a:off x="1129242" y="1711727"/>
            <a:ext cx="7591425" cy="1200328"/>
          </a:xfrm>
          <a:prstGeom prst="rect">
            <a:avLst/>
          </a:prstGeom>
          <a:noFill/>
        </p:spPr>
        <p:txBody>
          <a:bodyPr wrap="square" rtlCol="0">
            <a:spAutoFit/>
          </a:bodyPr>
          <a:lstStyle/>
          <a:p>
            <a:r>
              <a:rPr lang="en-NZ" sz="2400" b="1" dirty="0">
                <a:solidFill>
                  <a:srgbClr val="000000"/>
                </a:solidFill>
                <a:latin typeface="Book Antiqua"/>
                <a:cs typeface="Book Antiqua"/>
              </a:rPr>
              <a:t>God entitles Himself - Yahweh Elohim of your fathers, the Elohim of </a:t>
            </a:r>
            <a:r>
              <a:rPr lang="en-NZ" sz="2400" b="1" dirty="0">
                <a:solidFill>
                  <a:srgbClr val="0000FF"/>
                </a:solidFill>
                <a:latin typeface="Book Antiqua"/>
                <a:cs typeface="Book Antiqua"/>
              </a:rPr>
              <a:t>Abraham</a:t>
            </a:r>
            <a:r>
              <a:rPr lang="en-NZ" sz="2400" b="1" dirty="0">
                <a:solidFill>
                  <a:srgbClr val="000000"/>
                </a:solidFill>
                <a:latin typeface="Book Antiqua"/>
                <a:cs typeface="Book Antiqua"/>
              </a:rPr>
              <a:t>, the Elohim of </a:t>
            </a:r>
            <a:r>
              <a:rPr lang="en-NZ" sz="2400" b="1" dirty="0">
                <a:solidFill>
                  <a:srgbClr val="00B050"/>
                </a:solidFill>
                <a:latin typeface="Book Antiqua"/>
                <a:cs typeface="Book Antiqua"/>
              </a:rPr>
              <a:t>Isaac</a:t>
            </a:r>
            <a:r>
              <a:rPr lang="en-NZ" sz="2400" b="1" dirty="0">
                <a:solidFill>
                  <a:srgbClr val="000000"/>
                </a:solidFill>
                <a:latin typeface="Book Antiqua"/>
                <a:cs typeface="Book Antiqua"/>
              </a:rPr>
              <a:t>, and the Elohim of </a:t>
            </a:r>
            <a:r>
              <a:rPr lang="en-NZ" sz="2400" b="1" dirty="0">
                <a:solidFill>
                  <a:srgbClr val="FF6600"/>
                </a:solidFill>
                <a:latin typeface="Book Antiqua"/>
                <a:cs typeface="Book Antiqua"/>
              </a:rPr>
              <a:t>Jacob</a:t>
            </a:r>
            <a:r>
              <a:rPr lang="en-NZ" sz="2400" b="1" dirty="0">
                <a:solidFill>
                  <a:srgbClr val="000000"/>
                </a:solidFill>
                <a:latin typeface="Book Antiqua"/>
                <a:cs typeface="Book Antiqua"/>
              </a:rPr>
              <a:t>.</a:t>
            </a:r>
            <a:r>
              <a:rPr lang="en-NZ" sz="2400" b="1" dirty="0">
                <a:solidFill>
                  <a:srgbClr val="FF0000"/>
                </a:solidFill>
                <a:latin typeface="Book Antiqua"/>
                <a:cs typeface="Book Antiqua"/>
              </a:rPr>
              <a:t> </a:t>
            </a:r>
          </a:p>
        </p:txBody>
      </p:sp>
      <p:sp>
        <p:nvSpPr>
          <p:cNvPr id="36" name="TextBox 35"/>
          <p:cNvSpPr txBox="1"/>
          <p:nvPr/>
        </p:nvSpPr>
        <p:spPr>
          <a:xfrm>
            <a:off x="1129242" y="4983078"/>
            <a:ext cx="7777691" cy="1569660"/>
          </a:xfrm>
          <a:prstGeom prst="rect">
            <a:avLst/>
          </a:prstGeom>
          <a:noFill/>
        </p:spPr>
        <p:txBody>
          <a:bodyPr wrap="square" rtlCol="0">
            <a:spAutoFit/>
          </a:bodyPr>
          <a:lstStyle/>
          <a:p>
            <a:r>
              <a:rPr lang="en-NZ" sz="2400" b="1" dirty="0">
                <a:solidFill>
                  <a:srgbClr val="000000"/>
                </a:solidFill>
                <a:latin typeface="Book Antiqua"/>
                <a:cs typeface="Book Antiqua"/>
              </a:rPr>
              <a:t>These names were chosen to represent the memorial of His proposed manifestation in flesh, and to identify his selection of the family through whom such mighty ones of the future would be established.</a:t>
            </a:r>
            <a:endParaRPr lang="en-NZ" sz="2400" b="1" dirty="0">
              <a:solidFill>
                <a:srgbClr val="FF0000"/>
              </a:solidFill>
              <a:latin typeface="Book Antiqua"/>
              <a:cs typeface="Book Antiqua"/>
            </a:endParaRPr>
          </a:p>
        </p:txBody>
      </p:sp>
      <p:sp>
        <p:nvSpPr>
          <p:cNvPr id="26" name="Rectangle 25"/>
          <p:cNvSpPr/>
          <p:nvPr/>
        </p:nvSpPr>
        <p:spPr>
          <a:xfrm>
            <a:off x="734904" y="1833410"/>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3083955"/>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3" y="2986627"/>
            <a:ext cx="7591424" cy="1938992"/>
          </a:xfrm>
          <a:prstGeom prst="rect">
            <a:avLst/>
          </a:prstGeom>
          <a:noFill/>
        </p:spPr>
        <p:txBody>
          <a:bodyPr wrap="square" rtlCol="0">
            <a:spAutoFit/>
          </a:bodyPr>
          <a:lstStyle/>
          <a:p>
            <a:r>
              <a:rPr lang="en-NZ" sz="2400" b="1" dirty="0">
                <a:solidFill>
                  <a:srgbClr val="000000"/>
                </a:solidFill>
                <a:latin typeface="Book Antiqua"/>
                <a:cs typeface="Book Antiqua"/>
              </a:rPr>
              <a:t>Yahweh’s purpose to manifest Himself is revealed in the names and lives of the three patriarchs. Together these three form a prophecy of Yahweh’s intention to be revealed as a Father (</a:t>
            </a:r>
            <a:r>
              <a:rPr lang="en-NZ" sz="2400" b="1" dirty="0">
                <a:solidFill>
                  <a:srgbClr val="0000FF"/>
                </a:solidFill>
                <a:latin typeface="Book Antiqua"/>
                <a:cs typeface="Book Antiqua"/>
              </a:rPr>
              <a:t>Abraham</a:t>
            </a:r>
            <a:r>
              <a:rPr lang="en-NZ" sz="2400" b="1" dirty="0">
                <a:solidFill>
                  <a:srgbClr val="000000"/>
                </a:solidFill>
                <a:latin typeface="Book Antiqua"/>
                <a:cs typeface="Book Antiqua"/>
              </a:rPr>
              <a:t>), declared in a Son (</a:t>
            </a:r>
            <a:r>
              <a:rPr lang="en-NZ" sz="2400" b="1" dirty="0">
                <a:solidFill>
                  <a:srgbClr val="00B050"/>
                </a:solidFill>
                <a:latin typeface="Book Antiqua"/>
                <a:cs typeface="Book Antiqua"/>
              </a:rPr>
              <a:t>Isaac</a:t>
            </a:r>
            <a:r>
              <a:rPr lang="en-NZ" sz="2400" b="1" dirty="0">
                <a:solidFill>
                  <a:srgbClr val="000000"/>
                </a:solidFill>
                <a:latin typeface="Book Antiqua"/>
                <a:cs typeface="Book Antiqua"/>
              </a:rPr>
              <a:t>), and proclaimed through a Multitude (</a:t>
            </a:r>
            <a:r>
              <a:rPr lang="en-NZ" sz="2400" b="1" dirty="0">
                <a:solidFill>
                  <a:srgbClr val="FF6600"/>
                </a:solidFill>
                <a:latin typeface="Book Antiqua"/>
                <a:cs typeface="Book Antiqua"/>
              </a:rPr>
              <a:t>Jacob</a:t>
            </a:r>
            <a:r>
              <a:rPr lang="en-NZ" sz="2400" b="1" dirty="0">
                <a:solidFill>
                  <a:srgbClr val="000000"/>
                </a:solidFill>
                <a:latin typeface="Book Antiqua"/>
                <a:cs typeface="Book Antiqua"/>
              </a:rPr>
              <a:t>).</a:t>
            </a:r>
            <a:endParaRPr lang="en-US" sz="2400" b="1" dirty="0">
              <a:solidFill>
                <a:srgbClr val="FF0000"/>
              </a:solidFill>
              <a:latin typeface="Book Antiqua"/>
              <a:cs typeface="Book Antiqua"/>
            </a:endParaRPr>
          </a:p>
        </p:txBody>
      </p:sp>
      <p:sp>
        <p:nvSpPr>
          <p:cNvPr id="2" name="Footer Placeholder 1">
            <a:extLst>
              <a:ext uri="{FF2B5EF4-FFF2-40B4-BE49-F238E27FC236}">
                <a16:creationId xmlns:a16="http://schemas.microsoft.com/office/drawing/2014/main" id="{6EE0CB5E-B8D9-43BF-A748-7B16C98F9F7B}"/>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C1D2864C-5CA5-4FA6-A352-090598C6A7CF}"/>
              </a:ext>
            </a:extLst>
          </p:cNvPr>
          <p:cNvSpPr>
            <a:spLocks noGrp="1"/>
          </p:cNvSpPr>
          <p:nvPr>
            <p:ph type="sldNum" sz="quarter" idx="12"/>
          </p:nvPr>
        </p:nvSpPr>
        <p:spPr/>
        <p:txBody>
          <a:bodyPr/>
          <a:lstStyle/>
          <a:p>
            <a:fld id="{9B2F8528-1CB5-6F49-B48B-D4FA82A0E97F}" type="slidenum">
              <a:rPr lang="en-US" smtClean="0"/>
              <a:t>125</a:t>
            </a:fld>
            <a:endParaRPr lang="en-US"/>
          </a:p>
        </p:txBody>
      </p:sp>
    </p:spTree>
    <p:extLst>
      <p:ext uri="{BB962C8B-B14F-4D97-AF65-F5344CB8AC3E}">
        <p14:creationId xmlns:p14="http://schemas.microsoft.com/office/powerpoint/2010/main" val="1595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34" grpId="0"/>
      <p:bldP spid="36" grpId="0"/>
      <p:bldP spid="26" grpId="0" animBg="1"/>
      <p:bldP spid="11" grpId="0" animBg="1"/>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dirty="0">
                <a:solidFill>
                  <a:srgbClr val="0000FF"/>
                </a:solidFill>
                <a:latin typeface="Book Antiqua"/>
                <a:cs typeface="Book Antiqua"/>
              </a:rPr>
              <a:t>By My Name Yahweh Was I </a:t>
            </a:r>
          </a:p>
          <a:p>
            <a:pPr algn="ctr"/>
            <a:r>
              <a:rPr lang="en-NZ" sz="4000" b="1" dirty="0">
                <a:solidFill>
                  <a:srgbClr val="0000FF"/>
                </a:solidFill>
                <a:latin typeface="Book Antiqua"/>
                <a:cs typeface="Book Antiqua"/>
              </a:rPr>
              <a:t>Not Known Unto Them? </a:t>
            </a:r>
          </a:p>
        </p:txBody>
      </p:sp>
      <p:sp>
        <p:nvSpPr>
          <p:cNvPr id="21" name="Rectangle 20"/>
          <p:cNvSpPr/>
          <p:nvPr/>
        </p:nvSpPr>
        <p:spPr>
          <a:xfrm>
            <a:off x="734904" y="5407847"/>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p:cNvSpPr txBox="1"/>
          <p:nvPr/>
        </p:nvSpPr>
        <p:spPr>
          <a:xfrm>
            <a:off x="1129242" y="1711727"/>
            <a:ext cx="7591425" cy="830997"/>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Exodus 6:3 </a:t>
            </a:r>
            <a:r>
              <a:rPr lang="en-NZ" sz="2400" b="1" dirty="0">
                <a:latin typeface="Book Antiqua" charset="0"/>
                <a:ea typeface="Book Antiqua" charset="0"/>
                <a:cs typeface="Book Antiqua" charset="0"/>
              </a:rPr>
              <a:t>– The Divine Name </a:t>
            </a:r>
            <a:r>
              <a:rPr lang="en-NZ" sz="2400" b="1" u="sng" dirty="0">
                <a:latin typeface="Book Antiqua" charset="0"/>
                <a:ea typeface="Book Antiqua" charset="0"/>
                <a:cs typeface="Book Antiqua" charset="0"/>
              </a:rPr>
              <a:t>was</a:t>
            </a:r>
            <a:r>
              <a:rPr lang="en-NZ" sz="2400" b="1" dirty="0">
                <a:latin typeface="Book Antiqua" charset="0"/>
                <a:ea typeface="Book Antiqua" charset="0"/>
                <a:cs typeface="Book Antiqua" charset="0"/>
              </a:rPr>
              <a:t> known unto the three patriarchs, for they used it in understanding:</a:t>
            </a:r>
            <a:endParaRPr lang="en-NZ" sz="2400" b="1" dirty="0">
              <a:solidFill>
                <a:srgbClr val="FF0000"/>
              </a:solidFill>
              <a:latin typeface="Book Antiqua"/>
              <a:cs typeface="Book Antiqua"/>
            </a:endParaRPr>
          </a:p>
        </p:txBody>
      </p:sp>
      <p:sp>
        <p:nvSpPr>
          <p:cNvPr id="36" name="TextBox 35"/>
          <p:cNvSpPr txBox="1"/>
          <p:nvPr/>
        </p:nvSpPr>
        <p:spPr>
          <a:xfrm>
            <a:off x="1129242" y="5287881"/>
            <a:ext cx="970491" cy="461665"/>
          </a:xfrm>
          <a:prstGeom prst="rect">
            <a:avLst/>
          </a:prstGeom>
          <a:noFill/>
        </p:spPr>
        <p:txBody>
          <a:bodyPr wrap="square" rtlCol="0">
            <a:spAutoFit/>
          </a:bodyPr>
          <a:lstStyle/>
          <a:p>
            <a:r>
              <a:rPr lang="en-NZ" sz="2400" b="1" dirty="0">
                <a:solidFill>
                  <a:srgbClr val="7030A0"/>
                </a:solidFill>
                <a:latin typeface="Book Antiqua"/>
                <a:cs typeface="Book Antiqua"/>
              </a:rPr>
              <a:t>Jacob</a:t>
            </a:r>
          </a:p>
        </p:txBody>
      </p:sp>
      <p:sp>
        <p:nvSpPr>
          <p:cNvPr id="26" name="Rectangle 25"/>
          <p:cNvSpPr/>
          <p:nvPr/>
        </p:nvSpPr>
        <p:spPr>
          <a:xfrm>
            <a:off x="734904" y="1851698"/>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2715489"/>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2" y="2597163"/>
            <a:ext cx="1495424" cy="461665"/>
          </a:xfrm>
          <a:prstGeom prst="rect">
            <a:avLst/>
          </a:prstGeom>
          <a:noFill/>
        </p:spPr>
        <p:txBody>
          <a:bodyPr wrap="square" rtlCol="0">
            <a:spAutoFit/>
          </a:bodyPr>
          <a:lstStyle/>
          <a:p>
            <a:r>
              <a:rPr lang="en-NZ" sz="2400" b="1" dirty="0">
                <a:solidFill>
                  <a:srgbClr val="0000FF"/>
                </a:solidFill>
                <a:latin typeface="Book Antiqua"/>
                <a:cs typeface="Book Antiqua"/>
              </a:rPr>
              <a:t>Abraham</a:t>
            </a:r>
            <a:endParaRPr lang="en-US" sz="2400" b="1" dirty="0">
              <a:solidFill>
                <a:srgbClr val="FF0000"/>
              </a:solidFill>
              <a:latin typeface="Book Antiqua"/>
              <a:cs typeface="Book Antiqua"/>
            </a:endParaRPr>
          </a:p>
        </p:txBody>
      </p:sp>
      <p:sp>
        <p:nvSpPr>
          <p:cNvPr id="10" name="Rectangle 9"/>
          <p:cNvSpPr/>
          <p:nvPr/>
        </p:nvSpPr>
        <p:spPr>
          <a:xfrm>
            <a:off x="734904" y="4459587"/>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p:cNvSpPr txBox="1"/>
          <p:nvPr/>
        </p:nvSpPr>
        <p:spPr>
          <a:xfrm>
            <a:off x="1129242" y="4334934"/>
            <a:ext cx="885179" cy="461665"/>
          </a:xfrm>
          <a:prstGeom prst="rect">
            <a:avLst/>
          </a:prstGeom>
          <a:noFill/>
        </p:spPr>
        <p:txBody>
          <a:bodyPr wrap="none" rtlCol="0">
            <a:spAutoFit/>
          </a:bodyPr>
          <a:lstStyle/>
          <a:p>
            <a:r>
              <a:rPr lang="en-US" sz="2400" b="1" dirty="0">
                <a:solidFill>
                  <a:srgbClr val="00B050"/>
                </a:solidFill>
                <a:latin typeface="Book Antiqua" charset="0"/>
                <a:ea typeface="Book Antiqua" charset="0"/>
                <a:cs typeface="Book Antiqua" charset="0"/>
              </a:rPr>
              <a:t>Isaac</a:t>
            </a:r>
          </a:p>
        </p:txBody>
      </p:sp>
      <p:sp>
        <p:nvSpPr>
          <p:cNvPr id="6" name="TextBox 5"/>
          <p:cNvSpPr txBox="1"/>
          <p:nvPr/>
        </p:nvSpPr>
        <p:spPr>
          <a:xfrm>
            <a:off x="928519" y="3006336"/>
            <a:ext cx="8806267" cy="461665"/>
          </a:xfrm>
          <a:prstGeom prst="rect">
            <a:avLst/>
          </a:prstGeom>
          <a:noFill/>
        </p:spPr>
        <p:txBody>
          <a:bodyPr wrap="square" rtlCol="0">
            <a:spAutoFit/>
          </a:bodyPr>
          <a:lstStyle/>
          <a:p>
            <a:pPr marL="342900" indent="-342900">
              <a:buFont typeface="Arial" charset="0"/>
              <a:buChar char="•"/>
            </a:pPr>
            <a:r>
              <a:rPr lang="en-US" sz="2400" b="1" dirty="0">
                <a:solidFill>
                  <a:srgbClr val="FF0000"/>
                </a:solidFill>
                <a:latin typeface="Book Antiqua" charset="0"/>
                <a:ea typeface="Book Antiqua" charset="0"/>
                <a:cs typeface="Book Antiqua" charset="0"/>
              </a:rPr>
              <a:t>Genesis 15:2,8		</a:t>
            </a:r>
            <a:r>
              <a:rPr lang="en-US" sz="2400" b="1" dirty="0">
                <a:latin typeface="Book Antiqua" charset="0"/>
                <a:ea typeface="Book Antiqua" charset="0"/>
                <a:cs typeface="Book Antiqua" charset="0"/>
              </a:rPr>
              <a:t>Yahweh, Adonai Yahweh</a:t>
            </a:r>
          </a:p>
        </p:txBody>
      </p:sp>
      <p:sp>
        <p:nvSpPr>
          <p:cNvPr id="7" name="TextBox 6"/>
          <p:cNvSpPr txBox="1"/>
          <p:nvPr/>
        </p:nvSpPr>
        <p:spPr>
          <a:xfrm>
            <a:off x="928519" y="3394294"/>
            <a:ext cx="7235324" cy="461665"/>
          </a:xfrm>
          <a:prstGeom prst="rect">
            <a:avLst/>
          </a:prstGeom>
          <a:noFill/>
        </p:spPr>
        <p:txBody>
          <a:bodyPr wrap="square" rtlCol="0">
            <a:spAutoFit/>
          </a:bodyPr>
          <a:lstStyle/>
          <a:p>
            <a:pPr marL="342900" indent="-342900">
              <a:buFont typeface="Arial" charset="0"/>
              <a:buChar char="•"/>
            </a:pPr>
            <a:r>
              <a:rPr lang="en-US" sz="2400" b="1" dirty="0">
                <a:solidFill>
                  <a:srgbClr val="FF0000"/>
                </a:solidFill>
                <a:latin typeface="Book Antiqua" charset="0"/>
                <a:ea typeface="Book Antiqua" charset="0"/>
                <a:cs typeface="Book Antiqua" charset="0"/>
              </a:rPr>
              <a:t>Genesis 22:13-14			</a:t>
            </a:r>
            <a:r>
              <a:rPr lang="en-US" sz="2400" b="1" dirty="0">
                <a:latin typeface="Book Antiqua" charset="0"/>
                <a:ea typeface="Book Antiqua" charset="0"/>
                <a:cs typeface="Book Antiqua" charset="0"/>
              </a:rPr>
              <a:t>Yahweh Yireh</a:t>
            </a:r>
          </a:p>
        </p:txBody>
      </p:sp>
      <p:sp>
        <p:nvSpPr>
          <p:cNvPr id="8" name="TextBox 7"/>
          <p:cNvSpPr txBox="1"/>
          <p:nvPr/>
        </p:nvSpPr>
        <p:spPr>
          <a:xfrm>
            <a:off x="928519" y="3797498"/>
            <a:ext cx="7491804" cy="461665"/>
          </a:xfrm>
          <a:prstGeom prst="rect">
            <a:avLst/>
          </a:prstGeom>
          <a:noFill/>
        </p:spPr>
        <p:txBody>
          <a:bodyPr wrap="square" rtlCol="0">
            <a:spAutoFit/>
          </a:bodyPr>
          <a:lstStyle/>
          <a:p>
            <a:pPr marL="342900" indent="-342900">
              <a:buFont typeface="Arial" charset="0"/>
              <a:buChar char="•"/>
            </a:pPr>
            <a:r>
              <a:rPr lang="en-US" sz="2400" b="1" dirty="0">
                <a:solidFill>
                  <a:srgbClr val="FF0000"/>
                </a:solidFill>
                <a:latin typeface="Book Antiqua" charset="0"/>
                <a:ea typeface="Book Antiqua" charset="0"/>
                <a:cs typeface="Book Antiqua" charset="0"/>
              </a:rPr>
              <a:t>Genesis 24:3,7			</a:t>
            </a:r>
            <a:r>
              <a:rPr lang="en-US" sz="2400" b="1" dirty="0">
                <a:latin typeface="Book Antiqua" charset="0"/>
                <a:ea typeface="Book Antiqua" charset="0"/>
                <a:cs typeface="Book Antiqua" charset="0"/>
              </a:rPr>
              <a:t>Yahweh Elohim</a:t>
            </a:r>
          </a:p>
        </p:txBody>
      </p:sp>
      <p:sp>
        <p:nvSpPr>
          <p:cNvPr id="9" name="TextBox 8"/>
          <p:cNvSpPr txBox="1"/>
          <p:nvPr/>
        </p:nvSpPr>
        <p:spPr>
          <a:xfrm>
            <a:off x="928519" y="4741335"/>
            <a:ext cx="7491804" cy="461665"/>
          </a:xfrm>
          <a:prstGeom prst="rect">
            <a:avLst/>
          </a:prstGeom>
          <a:noFill/>
        </p:spPr>
        <p:txBody>
          <a:bodyPr wrap="square" rtlCol="0">
            <a:spAutoFit/>
          </a:bodyPr>
          <a:lstStyle/>
          <a:p>
            <a:pPr marL="342900" indent="-342900">
              <a:buFont typeface="Arial" charset="0"/>
              <a:buChar char="•"/>
            </a:pPr>
            <a:r>
              <a:rPr lang="en-US" sz="2400" b="1" dirty="0">
                <a:solidFill>
                  <a:srgbClr val="FF0000"/>
                </a:solidFill>
                <a:latin typeface="Book Antiqua" charset="0"/>
                <a:ea typeface="Book Antiqua" charset="0"/>
                <a:cs typeface="Book Antiqua" charset="0"/>
              </a:rPr>
              <a:t>Genesis 27:27-28			</a:t>
            </a:r>
            <a:r>
              <a:rPr lang="en-US" sz="2400" b="1" dirty="0">
                <a:latin typeface="Book Antiqua" charset="0"/>
                <a:ea typeface="Book Antiqua" charset="0"/>
                <a:cs typeface="Book Antiqua" charset="0"/>
              </a:rPr>
              <a:t>Yahweh Elohim</a:t>
            </a:r>
          </a:p>
        </p:txBody>
      </p:sp>
      <p:sp>
        <p:nvSpPr>
          <p:cNvPr id="12" name="TextBox 11"/>
          <p:cNvSpPr txBox="1"/>
          <p:nvPr/>
        </p:nvSpPr>
        <p:spPr>
          <a:xfrm>
            <a:off x="928519" y="5672669"/>
            <a:ext cx="6405871" cy="461665"/>
          </a:xfrm>
          <a:prstGeom prst="rect">
            <a:avLst/>
          </a:prstGeom>
          <a:noFill/>
        </p:spPr>
        <p:txBody>
          <a:bodyPr wrap="square" rtlCol="0">
            <a:spAutoFit/>
          </a:bodyPr>
          <a:lstStyle/>
          <a:p>
            <a:pPr marL="342900" indent="-342900">
              <a:buFont typeface="Arial" charset="0"/>
              <a:buChar char="•"/>
            </a:pPr>
            <a:r>
              <a:rPr lang="en-US" sz="2400" b="1" dirty="0">
                <a:solidFill>
                  <a:srgbClr val="FF0000"/>
                </a:solidFill>
                <a:latin typeface="Book Antiqua" charset="0"/>
                <a:ea typeface="Book Antiqua" charset="0"/>
                <a:cs typeface="Book Antiqua" charset="0"/>
              </a:rPr>
              <a:t>Genesis 49:18			</a:t>
            </a:r>
            <a:r>
              <a:rPr lang="en-US" sz="2400" b="1" dirty="0">
                <a:latin typeface="Book Antiqua" charset="0"/>
                <a:ea typeface="Book Antiqua" charset="0"/>
                <a:cs typeface="Book Antiqua" charset="0"/>
              </a:rPr>
              <a:t>Yahweh</a:t>
            </a:r>
          </a:p>
        </p:txBody>
      </p:sp>
      <p:sp>
        <p:nvSpPr>
          <p:cNvPr id="2" name="Footer Placeholder 1">
            <a:extLst>
              <a:ext uri="{FF2B5EF4-FFF2-40B4-BE49-F238E27FC236}">
                <a16:creationId xmlns:a16="http://schemas.microsoft.com/office/drawing/2014/main" id="{3ECE5478-30CE-4190-B768-0A6F66931CB6}"/>
              </a:ext>
            </a:extLst>
          </p:cNvPr>
          <p:cNvSpPr>
            <a:spLocks noGrp="1"/>
          </p:cNvSpPr>
          <p:nvPr>
            <p:ph type="ftr" sz="quarter" idx="11"/>
          </p:nvPr>
        </p:nvSpPr>
        <p:spPr/>
        <p:txBody>
          <a:bodyPr/>
          <a:lstStyle/>
          <a:p>
            <a:r>
              <a:rPr lang="en-NZ"/>
              <a:t>2023 Kentucky Bible School</a:t>
            </a:r>
          </a:p>
        </p:txBody>
      </p:sp>
      <p:sp>
        <p:nvSpPr>
          <p:cNvPr id="13" name="Slide Number Placeholder 12">
            <a:extLst>
              <a:ext uri="{FF2B5EF4-FFF2-40B4-BE49-F238E27FC236}">
                <a16:creationId xmlns:a16="http://schemas.microsoft.com/office/drawing/2014/main" id="{DA6FE0E0-C5A0-4771-84EA-57159B982E5C}"/>
              </a:ext>
            </a:extLst>
          </p:cNvPr>
          <p:cNvSpPr>
            <a:spLocks noGrp="1"/>
          </p:cNvSpPr>
          <p:nvPr>
            <p:ph type="sldNum" sz="quarter" idx="12"/>
          </p:nvPr>
        </p:nvSpPr>
        <p:spPr/>
        <p:txBody>
          <a:bodyPr/>
          <a:lstStyle/>
          <a:p>
            <a:fld id="{9B2F8528-1CB5-6F49-B48B-D4FA82A0E97F}" type="slidenum">
              <a:rPr lang="en-US" smtClean="0"/>
              <a:t>126</a:t>
            </a:fld>
            <a:endParaRPr lang="en-US"/>
          </a:p>
        </p:txBody>
      </p:sp>
    </p:spTree>
    <p:extLst>
      <p:ext uri="{BB962C8B-B14F-4D97-AF65-F5344CB8AC3E}">
        <p14:creationId xmlns:p14="http://schemas.microsoft.com/office/powerpoint/2010/main" val="42502998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2445-36B2-7E51-2C65-EB58B372069F}"/>
              </a:ext>
            </a:extLst>
          </p:cNvPr>
          <p:cNvSpPr>
            <a:spLocks noGrp="1"/>
          </p:cNvSpPr>
          <p:nvPr>
            <p:ph type="title"/>
          </p:nvPr>
        </p:nvSpPr>
        <p:spPr/>
        <p:txBody>
          <a:bodyPr/>
          <a:lstStyle/>
          <a:p>
            <a:r>
              <a:rPr lang="en-US" dirty="0">
                <a:solidFill>
                  <a:srgbClr val="0432FF"/>
                </a:solidFill>
              </a:rPr>
              <a:t>Genesis 1:26-28</a:t>
            </a:r>
          </a:p>
        </p:txBody>
      </p:sp>
      <p:sp>
        <p:nvSpPr>
          <p:cNvPr id="3" name="Content Placeholder 2">
            <a:extLst>
              <a:ext uri="{FF2B5EF4-FFF2-40B4-BE49-F238E27FC236}">
                <a16:creationId xmlns:a16="http://schemas.microsoft.com/office/drawing/2014/main" id="{0EF45F73-98F3-485B-4A46-ED5805DC5569}"/>
              </a:ext>
            </a:extLst>
          </p:cNvPr>
          <p:cNvSpPr>
            <a:spLocks noGrp="1"/>
          </p:cNvSpPr>
          <p:nvPr>
            <p:ph idx="1"/>
          </p:nvPr>
        </p:nvSpPr>
        <p:spPr>
          <a:xfrm>
            <a:off x="457200" y="1600200"/>
            <a:ext cx="8229600" cy="4036925"/>
          </a:xfrm>
        </p:spPr>
        <p:style>
          <a:lnRef idx="1">
            <a:schemeClr val="accent1"/>
          </a:lnRef>
          <a:fillRef idx="3">
            <a:schemeClr val="accent1"/>
          </a:fillRef>
          <a:effectRef idx="2">
            <a:schemeClr val="accent1"/>
          </a:effectRef>
          <a:fontRef idx="minor">
            <a:schemeClr val="lt1"/>
          </a:fontRef>
        </p:style>
        <p:txBody>
          <a:bodyPr>
            <a:normAutofit fontScale="77500" lnSpcReduction="20000"/>
          </a:bodyPr>
          <a:lstStyle/>
          <a:p>
            <a:pPr algn="l"/>
            <a:r>
              <a:rPr lang="en-US" b="0" i="0" dirty="0">
                <a:solidFill>
                  <a:srgbClr val="000000"/>
                </a:solidFill>
                <a:effectLst/>
                <a:latin typeface="system-ui"/>
              </a:rPr>
              <a:t>And God said, Let us make man in our image, after our likeness: and let them have dominion over the fish of the sea, and over the fowl of the air, and over the cattle, and over all the earth, and over every creeping thing that </a:t>
            </a:r>
            <a:r>
              <a:rPr lang="en-US" b="0" i="0" dirty="0" err="1">
                <a:solidFill>
                  <a:srgbClr val="000000"/>
                </a:solidFill>
                <a:effectLst/>
                <a:latin typeface="system-ui"/>
              </a:rPr>
              <a:t>creepeth</a:t>
            </a:r>
            <a:r>
              <a:rPr lang="en-US" b="0" i="0" dirty="0">
                <a:solidFill>
                  <a:srgbClr val="000000"/>
                </a:solidFill>
                <a:effectLst/>
                <a:latin typeface="system-ui"/>
              </a:rPr>
              <a:t> upon the earth.</a:t>
            </a:r>
          </a:p>
          <a:p>
            <a:pPr algn="l"/>
            <a:r>
              <a:rPr lang="en-US" b="1" i="0" baseline="30000" dirty="0">
                <a:solidFill>
                  <a:srgbClr val="000000"/>
                </a:solidFill>
                <a:effectLst/>
                <a:latin typeface="system-ui"/>
              </a:rPr>
              <a:t> </a:t>
            </a:r>
            <a:r>
              <a:rPr lang="en-US" b="0" i="0" dirty="0">
                <a:solidFill>
                  <a:srgbClr val="000000"/>
                </a:solidFill>
                <a:effectLst/>
                <a:latin typeface="system-ui"/>
              </a:rPr>
              <a:t>So God created man in his own image, in the image of God created he him; </a:t>
            </a:r>
            <a:r>
              <a:rPr lang="en-US" b="0" i="0" dirty="0">
                <a:solidFill>
                  <a:srgbClr val="FFFF00"/>
                </a:solidFill>
                <a:effectLst/>
                <a:latin typeface="system-ui"/>
              </a:rPr>
              <a:t>male and female created he them</a:t>
            </a:r>
            <a:r>
              <a:rPr lang="en-US" b="0" i="0" dirty="0">
                <a:solidFill>
                  <a:srgbClr val="000000"/>
                </a:solidFill>
                <a:effectLst/>
                <a:latin typeface="system-ui"/>
              </a:rPr>
              <a:t>.</a:t>
            </a:r>
          </a:p>
          <a:p>
            <a:pPr algn="l"/>
            <a:r>
              <a:rPr lang="en-US" b="0" i="0" dirty="0">
                <a:solidFill>
                  <a:srgbClr val="000000"/>
                </a:solidFill>
                <a:effectLst/>
                <a:latin typeface="system-ui"/>
              </a:rPr>
              <a:t>And God blessed them, and God said unto them, </a:t>
            </a:r>
            <a:r>
              <a:rPr lang="en-US" b="0" i="0" dirty="0">
                <a:solidFill>
                  <a:srgbClr val="FFFF00"/>
                </a:solidFill>
                <a:effectLst/>
                <a:latin typeface="system-ui"/>
              </a:rPr>
              <a:t>Be fruitful, and multiply, and replenish the earth</a:t>
            </a:r>
            <a:r>
              <a:rPr lang="en-US" b="0" i="0" dirty="0">
                <a:solidFill>
                  <a:srgbClr val="000000"/>
                </a:solidFill>
                <a:effectLst/>
                <a:latin typeface="system-ui"/>
              </a:rPr>
              <a:t>, and subdue it: and have dominion over the fish of the sea, and over the fowl of the air, and over every living thing that </a:t>
            </a:r>
            <a:r>
              <a:rPr lang="en-US" b="0" i="0" dirty="0" err="1">
                <a:solidFill>
                  <a:srgbClr val="000000"/>
                </a:solidFill>
                <a:effectLst/>
                <a:latin typeface="system-ui"/>
              </a:rPr>
              <a:t>moveth</a:t>
            </a:r>
            <a:r>
              <a:rPr lang="en-US" b="0" i="0" dirty="0">
                <a:solidFill>
                  <a:srgbClr val="000000"/>
                </a:solidFill>
                <a:effectLst/>
                <a:latin typeface="system-ui"/>
              </a:rPr>
              <a:t> upon the earth.</a:t>
            </a:r>
          </a:p>
          <a:p>
            <a:endParaRPr lang="en-US" dirty="0"/>
          </a:p>
        </p:txBody>
      </p:sp>
      <p:sp>
        <p:nvSpPr>
          <p:cNvPr id="4" name="Footer Placeholder 3">
            <a:extLst>
              <a:ext uri="{FF2B5EF4-FFF2-40B4-BE49-F238E27FC236}">
                <a16:creationId xmlns:a16="http://schemas.microsoft.com/office/drawing/2014/main" id="{0B4F4227-7D11-C58E-C4A6-2972AB7A2BF7}"/>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037E476-959B-085F-4B8D-790ABB6F461C}"/>
              </a:ext>
            </a:extLst>
          </p:cNvPr>
          <p:cNvSpPr>
            <a:spLocks noGrp="1"/>
          </p:cNvSpPr>
          <p:nvPr>
            <p:ph type="sldNum" sz="quarter" idx="12"/>
          </p:nvPr>
        </p:nvSpPr>
        <p:spPr/>
        <p:txBody>
          <a:bodyPr/>
          <a:lstStyle/>
          <a:p>
            <a:fld id="{459CABAD-5BE5-4119-B9F8-BD5AC7D88EE8}" type="slidenum">
              <a:rPr lang="en-NZ" smtClean="0"/>
              <a:pPr/>
              <a:t>127</a:t>
            </a:fld>
            <a:endParaRPr lang="en-NZ"/>
          </a:p>
        </p:txBody>
      </p:sp>
    </p:spTree>
    <p:extLst>
      <p:ext uri="{BB962C8B-B14F-4D97-AF65-F5344CB8AC3E}">
        <p14:creationId xmlns:p14="http://schemas.microsoft.com/office/powerpoint/2010/main" val="38851849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dirty="0">
                <a:solidFill>
                  <a:srgbClr val="0000FF"/>
                </a:solidFill>
                <a:latin typeface="Book Antiqua"/>
                <a:cs typeface="Book Antiqua"/>
              </a:rPr>
              <a:t>Yahweh Elohim, The Elohim Of Abraham, Isaac and Jacob </a:t>
            </a:r>
          </a:p>
        </p:txBody>
      </p:sp>
      <p:sp>
        <p:nvSpPr>
          <p:cNvPr id="21" name="Rectangle 20"/>
          <p:cNvSpPr/>
          <p:nvPr/>
        </p:nvSpPr>
        <p:spPr>
          <a:xfrm>
            <a:off x="734904" y="5119977"/>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p:cNvSpPr txBox="1"/>
          <p:nvPr/>
        </p:nvSpPr>
        <p:spPr>
          <a:xfrm>
            <a:off x="1129242" y="1711727"/>
            <a:ext cx="7591425" cy="1200328"/>
          </a:xfrm>
          <a:prstGeom prst="rect">
            <a:avLst/>
          </a:prstGeom>
          <a:noFill/>
        </p:spPr>
        <p:txBody>
          <a:bodyPr wrap="square" rtlCol="0">
            <a:spAutoFit/>
          </a:bodyPr>
          <a:lstStyle/>
          <a:p>
            <a:r>
              <a:rPr lang="en-NZ" sz="2400" b="1" dirty="0">
                <a:solidFill>
                  <a:srgbClr val="000000"/>
                </a:solidFill>
                <a:latin typeface="Book Antiqua"/>
                <a:cs typeface="Book Antiqua"/>
              </a:rPr>
              <a:t>God entitles Himself - Yahweh Elohim of your fathers, the Elohim of </a:t>
            </a:r>
            <a:r>
              <a:rPr lang="en-NZ" sz="2400" b="1" dirty="0">
                <a:solidFill>
                  <a:srgbClr val="0000FF"/>
                </a:solidFill>
                <a:latin typeface="Book Antiqua"/>
                <a:cs typeface="Book Antiqua"/>
              </a:rPr>
              <a:t>Abraham</a:t>
            </a:r>
            <a:r>
              <a:rPr lang="en-NZ" sz="2400" b="1" dirty="0">
                <a:solidFill>
                  <a:srgbClr val="000000"/>
                </a:solidFill>
                <a:latin typeface="Book Antiqua"/>
                <a:cs typeface="Book Antiqua"/>
              </a:rPr>
              <a:t>, the Elohim of </a:t>
            </a:r>
            <a:r>
              <a:rPr lang="en-NZ" sz="2400" b="1" dirty="0">
                <a:solidFill>
                  <a:srgbClr val="00B050"/>
                </a:solidFill>
                <a:latin typeface="Book Antiqua"/>
                <a:cs typeface="Book Antiqua"/>
              </a:rPr>
              <a:t>Isaac</a:t>
            </a:r>
            <a:r>
              <a:rPr lang="en-NZ" sz="2400" b="1" dirty="0">
                <a:solidFill>
                  <a:srgbClr val="000000"/>
                </a:solidFill>
                <a:latin typeface="Book Antiqua"/>
                <a:cs typeface="Book Antiqua"/>
              </a:rPr>
              <a:t>, and the Elohim of </a:t>
            </a:r>
            <a:r>
              <a:rPr lang="en-NZ" sz="2400" b="1" dirty="0">
                <a:solidFill>
                  <a:srgbClr val="FF6600"/>
                </a:solidFill>
                <a:latin typeface="Book Antiqua"/>
                <a:cs typeface="Book Antiqua"/>
              </a:rPr>
              <a:t>Jacob</a:t>
            </a:r>
            <a:r>
              <a:rPr lang="en-NZ" sz="2400" b="1" dirty="0">
                <a:solidFill>
                  <a:srgbClr val="000000"/>
                </a:solidFill>
                <a:latin typeface="Book Antiqua"/>
                <a:cs typeface="Book Antiqua"/>
              </a:rPr>
              <a:t>.</a:t>
            </a:r>
            <a:r>
              <a:rPr lang="en-NZ" sz="2400" b="1" dirty="0">
                <a:solidFill>
                  <a:srgbClr val="FF0000"/>
                </a:solidFill>
                <a:latin typeface="Book Antiqua"/>
                <a:cs typeface="Book Antiqua"/>
              </a:rPr>
              <a:t> </a:t>
            </a:r>
          </a:p>
        </p:txBody>
      </p:sp>
      <p:sp>
        <p:nvSpPr>
          <p:cNvPr id="36" name="TextBox 35"/>
          <p:cNvSpPr txBox="1"/>
          <p:nvPr/>
        </p:nvSpPr>
        <p:spPr>
          <a:xfrm>
            <a:off x="1129242" y="4983078"/>
            <a:ext cx="7777691" cy="1569660"/>
          </a:xfrm>
          <a:prstGeom prst="rect">
            <a:avLst/>
          </a:prstGeom>
          <a:noFill/>
        </p:spPr>
        <p:txBody>
          <a:bodyPr wrap="square" rtlCol="0">
            <a:spAutoFit/>
          </a:bodyPr>
          <a:lstStyle/>
          <a:p>
            <a:r>
              <a:rPr lang="en-NZ" sz="2400" b="1" dirty="0">
                <a:solidFill>
                  <a:srgbClr val="000000"/>
                </a:solidFill>
                <a:latin typeface="Book Antiqua"/>
                <a:cs typeface="Book Antiqua"/>
              </a:rPr>
              <a:t>This Name </a:t>
            </a:r>
            <a:r>
              <a:rPr lang="en-NZ" sz="2400" b="1" dirty="0">
                <a:solidFill>
                  <a:srgbClr val="000000"/>
                </a:solidFill>
                <a:cs typeface="Book Antiqua"/>
              </a:rPr>
              <a:t>was given to identify His selection of the family through whom the Elohim or “mighty ones” of the future would be established. Those who are called out and chosen </a:t>
            </a:r>
            <a:r>
              <a:rPr lang="en-NZ" sz="2400" b="1" dirty="0">
                <a:solidFill>
                  <a:srgbClr val="000000"/>
                </a:solidFill>
                <a:latin typeface="Book Antiqua"/>
                <a:cs typeface="Book Antiqua"/>
              </a:rPr>
              <a:t>must know this Name and live by it.</a:t>
            </a:r>
            <a:endParaRPr lang="en-NZ" sz="2400" b="1" dirty="0">
              <a:solidFill>
                <a:srgbClr val="FF0000"/>
              </a:solidFill>
              <a:latin typeface="Book Antiqua"/>
              <a:cs typeface="Book Antiqua"/>
            </a:endParaRPr>
          </a:p>
        </p:txBody>
      </p:sp>
      <p:sp>
        <p:nvSpPr>
          <p:cNvPr id="26" name="Rectangle 25"/>
          <p:cNvSpPr/>
          <p:nvPr/>
        </p:nvSpPr>
        <p:spPr>
          <a:xfrm>
            <a:off x="734904" y="1851698"/>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3138819"/>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3" y="2986627"/>
            <a:ext cx="7591424" cy="1938992"/>
          </a:xfrm>
          <a:prstGeom prst="rect">
            <a:avLst/>
          </a:prstGeom>
          <a:noFill/>
        </p:spPr>
        <p:txBody>
          <a:bodyPr wrap="square" rtlCol="0">
            <a:spAutoFit/>
          </a:bodyPr>
          <a:lstStyle/>
          <a:p>
            <a:r>
              <a:rPr lang="en-NZ" sz="2400" b="1" dirty="0">
                <a:solidFill>
                  <a:srgbClr val="000000"/>
                </a:solidFill>
                <a:highlight>
                  <a:srgbClr val="C0C0C0"/>
                </a:highlight>
                <a:latin typeface="Book Antiqua"/>
                <a:cs typeface="Book Antiqua"/>
              </a:rPr>
              <a:t>Yahweh’s purpose was to </a:t>
            </a:r>
            <a:r>
              <a:rPr lang="en-NZ" sz="2400" b="1" dirty="0">
                <a:solidFill>
                  <a:srgbClr val="000000"/>
                </a:solidFill>
                <a:highlight>
                  <a:srgbClr val="C0C0C0"/>
                </a:highlight>
                <a:cs typeface="Book Antiqua"/>
              </a:rPr>
              <a:t>reveal</a:t>
            </a:r>
            <a:r>
              <a:rPr lang="en-NZ" sz="2400" b="1" dirty="0">
                <a:solidFill>
                  <a:srgbClr val="000000"/>
                </a:solidFill>
                <a:highlight>
                  <a:srgbClr val="C0C0C0"/>
                </a:highlight>
                <a:latin typeface="Book Antiqua"/>
                <a:cs typeface="Book Antiqua"/>
              </a:rPr>
              <a:t> </a:t>
            </a:r>
            <a:r>
              <a:rPr lang="en-NZ" sz="2400" b="1" dirty="0">
                <a:solidFill>
                  <a:srgbClr val="000000"/>
                </a:solidFill>
                <a:highlight>
                  <a:srgbClr val="C0C0C0"/>
                </a:highlight>
                <a:cs typeface="Book Antiqua"/>
              </a:rPr>
              <a:t>Himself</a:t>
            </a:r>
            <a:r>
              <a:rPr lang="en-NZ" sz="2400" b="1" dirty="0">
                <a:solidFill>
                  <a:srgbClr val="000000"/>
                </a:solidFill>
                <a:highlight>
                  <a:srgbClr val="C0C0C0"/>
                </a:highlight>
                <a:latin typeface="Book Antiqua"/>
                <a:cs typeface="Book Antiqua"/>
              </a:rPr>
              <a:t> in the names and lives of the three patriarchs. Together these three form a prophecy of Yahweh’s intention to be revealed as a Father (</a:t>
            </a:r>
            <a:r>
              <a:rPr lang="en-NZ" sz="2400" b="1" dirty="0">
                <a:solidFill>
                  <a:srgbClr val="0000FF"/>
                </a:solidFill>
                <a:highlight>
                  <a:srgbClr val="C0C0C0"/>
                </a:highlight>
                <a:latin typeface="Book Antiqua"/>
                <a:cs typeface="Book Antiqua"/>
              </a:rPr>
              <a:t>Abraham</a:t>
            </a:r>
            <a:r>
              <a:rPr lang="en-NZ" sz="2400" b="1" dirty="0">
                <a:solidFill>
                  <a:srgbClr val="000000"/>
                </a:solidFill>
                <a:highlight>
                  <a:srgbClr val="C0C0C0"/>
                </a:highlight>
                <a:latin typeface="Book Antiqua"/>
                <a:cs typeface="Book Antiqua"/>
              </a:rPr>
              <a:t>), declared in a Son (</a:t>
            </a:r>
            <a:r>
              <a:rPr lang="en-NZ" sz="2400" b="1" dirty="0">
                <a:solidFill>
                  <a:srgbClr val="7030A0"/>
                </a:solidFill>
                <a:highlight>
                  <a:srgbClr val="C0C0C0"/>
                </a:highlight>
                <a:latin typeface="Book Antiqua"/>
                <a:cs typeface="Book Antiqua"/>
              </a:rPr>
              <a:t>Isaac</a:t>
            </a:r>
            <a:r>
              <a:rPr lang="en-NZ" sz="2400" b="1" dirty="0">
                <a:solidFill>
                  <a:srgbClr val="000000"/>
                </a:solidFill>
                <a:highlight>
                  <a:srgbClr val="C0C0C0"/>
                </a:highlight>
                <a:latin typeface="Book Antiqua"/>
                <a:cs typeface="Book Antiqua"/>
              </a:rPr>
              <a:t>), and proclaimed through a Multitude (</a:t>
            </a:r>
            <a:r>
              <a:rPr lang="en-NZ" sz="2400" b="1" dirty="0">
                <a:solidFill>
                  <a:srgbClr val="FF6600"/>
                </a:solidFill>
                <a:highlight>
                  <a:srgbClr val="C0C0C0"/>
                </a:highlight>
                <a:latin typeface="Book Antiqua"/>
                <a:cs typeface="Book Antiqua"/>
              </a:rPr>
              <a:t>Jacob</a:t>
            </a:r>
            <a:r>
              <a:rPr lang="en-NZ" sz="2400" b="1" dirty="0">
                <a:solidFill>
                  <a:srgbClr val="000000"/>
                </a:solidFill>
                <a:highlight>
                  <a:srgbClr val="C0C0C0"/>
                </a:highlight>
                <a:latin typeface="Book Antiqua"/>
                <a:cs typeface="Book Antiqua"/>
              </a:rPr>
              <a:t>).</a:t>
            </a:r>
            <a:endParaRPr lang="en-US" sz="2400" b="1" dirty="0">
              <a:solidFill>
                <a:srgbClr val="FF0000"/>
              </a:solidFill>
              <a:highlight>
                <a:srgbClr val="C0C0C0"/>
              </a:highlight>
              <a:latin typeface="Book Antiqua"/>
              <a:cs typeface="Book Antiqua"/>
            </a:endParaRPr>
          </a:p>
        </p:txBody>
      </p:sp>
      <p:sp>
        <p:nvSpPr>
          <p:cNvPr id="2" name="Footer Placeholder 1">
            <a:extLst>
              <a:ext uri="{FF2B5EF4-FFF2-40B4-BE49-F238E27FC236}">
                <a16:creationId xmlns:a16="http://schemas.microsoft.com/office/drawing/2014/main" id="{FC49EDCB-380D-4037-9AE1-172EE9724C30}"/>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D92A662A-A5B8-40C6-90E2-A3C81E1E87B4}"/>
              </a:ext>
            </a:extLst>
          </p:cNvPr>
          <p:cNvSpPr>
            <a:spLocks noGrp="1"/>
          </p:cNvSpPr>
          <p:nvPr>
            <p:ph type="sldNum" sz="quarter" idx="12"/>
          </p:nvPr>
        </p:nvSpPr>
        <p:spPr/>
        <p:txBody>
          <a:bodyPr/>
          <a:lstStyle/>
          <a:p>
            <a:fld id="{9B2F8528-1CB5-6F49-B48B-D4FA82A0E97F}" type="slidenum">
              <a:rPr lang="en-US" smtClean="0"/>
              <a:t>128</a:t>
            </a:fld>
            <a:endParaRPr lang="en-US"/>
          </a:p>
        </p:txBody>
      </p:sp>
    </p:spTree>
    <p:extLst>
      <p:ext uri="{BB962C8B-B14F-4D97-AF65-F5344CB8AC3E}">
        <p14:creationId xmlns:p14="http://schemas.microsoft.com/office/powerpoint/2010/main" val="3502862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dirty="0">
                <a:solidFill>
                  <a:srgbClr val="0000FF"/>
                </a:solidFill>
                <a:latin typeface="Book Antiqua"/>
                <a:cs typeface="Book Antiqua"/>
              </a:rPr>
              <a:t>Yahweh Elohim, The Elohim Of Abraham, Isaac and Jacob </a:t>
            </a:r>
          </a:p>
        </p:txBody>
      </p:sp>
      <p:sp>
        <p:nvSpPr>
          <p:cNvPr id="21" name="Rectangle 20"/>
          <p:cNvSpPr/>
          <p:nvPr/>
        </p:nvSpPr>
        <p:spPr>
          <a:xfrm>
            <a:off x="734904" y="5119977"/>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p:cNvSpPr txBox="1"/>
          <p:nvPr/>
        </p:nvSpPr>
        <p:spPr>
          <a:xfrm>
            <a:off x="1129242" y="1711727"/>
            <a:ext cx="7591425" cy="1200328"/>
          </a:xfrm>
          <a:prstGeom prst="rect">
            <a:avLst/>
          </a:prstGeom>
          <a:noFill/>
        </p:spPr>
        <p:txBody>
          <a:bodyPr wrap="square" rtlCol="0">
            <a:spAutoFit/>
          </a:bodyPr>
          <a:lstStyle/>
          <a:p>
            <a:r>
              <a:rPr lang="en-NZ" sz="2400" b="1" dirty="0">
                <a:solidFill>
                  <a:srgbClr val="000000"/>
                </a:solidFill>
                <a:latin typeface="Book Antiqua"/>
                <a:cs typeface="Book Antiqua"/>
              </a:rPr>
              <a:t>God entitles Himself - Yahweh Elohim of your fathers, the Elohim of </a:t>
            </a:r>
            <a:r>
              <a:rPr lang="en-NZ" sz="2400" b="1" dirty="0">
                <a:solidFill>
                  <a:srgbClr val="0000FF"/>
                </a:solidFill>
                <a:latin typeface="Book Antiqua"/>
                <a:cs typeface="Book Antiqua"/>
              </a:rPr>
              <a:t>Abraham</a:t>
            </a:r>
            <a:r>
              <a:rPr lang="en-NZ" sz="2400" b="1" dirty="0">
                <a:solidFill>
                  <a:srgbClr val="000000"/>
                </a:solidFill>
                <a:latin typeface="Book Antiqua"/>
                <a:cs typeface="Book Antiqua"/>
              </a:rPr>
              <a:t>, the Elohim of </a:t>
            </a:r>
            <a:r>
              <a:rPr lang="en-NZ" sz="2400" b="1" dirty="0">
                <a:solidFill>
                  <a:srgbClr val="00B050"/>
                </a:solidFill>
                <a:latin typeface="Book Antiqua"/>
                <a:cs typeface="Book Antiqua"/>
              </a:rPr>
              <a:t>Isaac</a:t>
            </a:r>
            <a:r>
              <a:rPr lang="en-NZ" sz="2400" b="1" dirty="0">
                <a:solidFill>
                  <a:srgbClr val="000000"/>
                </a:solidFill>
                <a:latin typeface="Book Antiqua"/>
                <a:cs typeface="Book Antiqua"/>
              </a:rPr>
              <a:t>, and the Elohim of </a:t>
            </a:r>
            <a:r>
              <a:rPr lang="en-NZ" sz="2400" b="1" dirty="0">
                <a:solidFill>
                  <a:srgbClr val="FF6600"/>
                </a:solidFill>
                <a:latin typeface="Book Antiqua"/>
                <a:cs typeface="Book Antiqua"/>
              </a:rPr>
              <a:t>Jacob</a:t>
            </a:r>
            <a:r>
              <a:rPr lang="en-NZ" sz="2400" b="1" dirty="0">
                <a:solidFill>
                  <a:srgbClr val="000000"/>
                </a:solidFill>
                <a:latin typeface="Book Antiqua"/>
                <a:cs typeface="Book Antiqua"/>
              </a:rPr>
              <a:t>.</a:t>
            </a:r>
            <a:r>
              <a:rPr lang="en-NZ" sz="2400" b="1" dirty="0">
                <a:solidFill>
                  <a:srgbClr val="FF0000"/>
                </a:solidFill>
                <a:latin typeface="Book Antiqua"/>
                <a:cs typeface="Book Antiqua"/>
              </a:rPr>
              <a:t> </a:t>
            </a:r>
          </a:p>
        </p:txBody>
      </p:sp>
      <p:sp>
        <p:nvSpPr>
          <p:cNvPr id="36" name="TextBox 35"/>
          <p:cNvSpPr txBox="1"/>
          <p:nvPr/>
        </p:nvSpPr>
        <p:spPr>
          <a:xfrm>
            <a:off x="1129242" y="4983078"/>
            <a:ext cx="7777691" cy="1569660"/>
          </a:xfrm>
          <a:prstGeom prst="rect">
            <a:avLst/>
          </a:prstGeom>
          <a:noFill/>
        </p:spPr>
        <p:txBody>
          <a:bodyPr wrap="square" rtlCol="0">
            <a:spAutoFit/>
          </a:bodyPr>
          <a:lstStyle/>
          <a:p>
            <a:r>
              <a:rPr lang="en-NZ" sz="2400" b="1" dirty="0">
                <a:solidFill>
                  <a:srgbClr val="000000"/>
                </a:solidFill>
                <a:latin typeface="Book Antiqua"/>
                <a:cs typeface="Book Antiqua"/>
              </a:rPr>
              <a:t>This Name </a:t>
            </a:r>
            <a:r>
              <a:rPr lang="en-NZ" sz="2400" b="1" dirty="0">
                <a:solidFill>
                  <a:srgbClr val="000000"/>
                </a:solidFill>
                <a:cs typeface="Book Antiqua"/>
              </a:rPr>
              <a:t>was given to identify His selection of the family through whom the Elohim or “mighty ones” of the future would be established. Those who are called out and chosen </a:t>
            </a:r>
            <a:r>
              <a:rPr lang="en-NZ" sz="2400" b="1" dirty="0">
                <a:solidFill>
                  <a:srgbClr val="000000"/>
                </a:solidFill>
                <a:latin typeface="Book Antiqua"/>
                <a:cs typeface="Book Antiqua"/>
              </a:rPr>
              <a:t>must know this Name and live by it.</a:t>
            </a:r>
            <a:endParaRPr lang="en-NZ" sz="2400" b="1" dirty="0">
              <a:solidFill>
                <a:srgbClr val="FF0000"/>
              </a:solidFill>
              <a:latin typeface="Book Antiqua"/>
              <a:cs typeface="Book Antiqua"/>
            </a:endParaRPr>
          </a:p>
        </p:txBody>
      </p:sp>
      <p:sp>
        <p:nvSpPr>
          <p:cNvPr id="26" name="Rectangle 25"/>
          <p:cNvSpPr/>
          <p:nvPr/>
        </p:nvSpPr>
        <p:spPr>
          <a:xfrm>
            <a:off x="734904" y="1851698"/>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3138819"/>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3" y="2986627"/>
            <a:ext cx="7591424" cy="1938992"/>
          </a:xfrm>
          <a:prstGeom prst="rect">
            <a:avLst/>
          </a:prstGeom>
          <a:noFill/>
        </p:spPr>
        <p:txBody>
          <a:bodyPr wrap="square" rtlCol="0">
            <a:spAutoFit/>
          </a:bodyPr>
          <a:lstStyle/>
          <a:p>
            <a:r>
              <a:rPr lang="en-NZ" sz="2400" b="1" dirty="0">
                <a:solidFill>
                  <a:srgbClr val="000000"/>
                </a:solidFill>
                <a:latin typeface="Book Antiqua"/>
                <a:cs typeface="Book Antiqua"/>
              </a:rPr>
              <a:t>Yahweh’s purpose was to </a:t>
            </a:r>
            <a:r>
              <a:rPr lang="en-NZ" sz="2400" b="1" dirty="0">
                <a:solidFill>
                  <a:srgbClr val="000000"/>
                </a:solidFill>
                <a:cs typeface="Book Antiqua"/>
              </a:rPr>
              <a:t>reveal</a:t>
            </a:r>
            <a:r>
              <a:rPr lang="en-NZ" sz="2400" b="1" dirty="0">
                <a:solidFill>
                  <a:srgbClr val="000000"/>
                </a:solidFill>
                <a:latin typeface="Book Antiqua"/>
                <a:cs typeface="Book Antiqua"/>
              </a:rPr>
              <a:t> </a:t>
            </a:r>
            <a:r>
              <a:rPr lang="en-NZ" sz="2400" b="1" dirty="0">
                <a:solidFill>
                  <a:srgbClr val="000000"/>
                </a:solidFill>
                <a:cs typeface="Book Antiqua"/>
              </a:rPr>
              <a:t>Himself</a:t>
            </a:r>
            <a:r>
              <a:rPr lang="en-NZ" sz="2400" b="1" dirty="0">
                <a:solidFill>
                  <a:srgbClr val="000000"/>
                </a:solidFill>
                <a:latin typeface="Book Antiqua"/>
                <a:cs typeface="Book Antiqua"/>
              </a:rPr>
              <a:t> in the names and lives of the three patriarchs. Together these three form a prophecy of Yahweh’s intention to be revealed as a Father (</a:t>
            </a:r>
            <a:r>
              <a:rPr lang="en-NZ" sz="2400" b="1" dirty="0">
                <a:solidFill>
                  <a:srgbClr val="0000FF"/>
                </a:solidFill>
                <a:latin typeface="Book Antiqua"/>
                <a:cs typeface="Book Antiqua"/>
              </a:rPr>
              <a:t>Abraham</a:t>
            </a:r>
            <a:r>
              <a:rPr lang="en-NZ" sz="2400" b="1" dirty="0">
                <a:solidFill>
                  <a:srgbClr val="000000"/>
                </a:solidFill>
                <a:latin typeface="Book Antiqua"/>
                <a:cs typeface="Book Antiqua"/>
              </a:rPr>
              <a:t>), declared in a Son (</a:t>
            </a:r>
            <a:r>
              <a:rPr lang="en-NZ" sz="2400" b="1" dirty="0">
                <a:solidFill>
                  <a:srgbClr val="00B050"/>
                </a:solidFill>
                <a:latin typeface="Book Antiqua"/>
                <a:cs typeface="Book Antiqua"/>
              </a:rPr>
              <a:t>Isaac</a:t>
            </a:r>
            <a:r>
              <a:rPr lang="en-NZ" sz="2400" b="1" dirty="0">
                <a:solidFill>
                  <a:srgbClr val="000000"/>
                </a:solidFill>
                <a:latin typeface="Book Antiqua"/>
                <a:cs typeface="Book Antiqua"/>
              </a:rPr>
              <a:t>), and proclaimed through a Multitude (</a:t>
            </a:r>
            <a:r>
              <a:rPr lang="en-NZ" sz="2400" b="1" dirty="0">
                <a:solidFill>
                  <a:srgbClr val="FF6600"/>
                </a:solidFill>
                <a:latin typeface="Book Antiqua"/>
                <a:cs typeface="Book Antiqua"/>
              </a:rPr>
              <a:t>Jacob</a:t>
            </a:r>
            <a:r>
              <a:rPr lang="en-NZ" sz="2400" b="1" dirty="0">
                <a:solidFill>
                  <a:srgbClr val="000000"/>
                </a:solidFill>
                <a:latin typeface="Book Antiqua"/>
                <a:cs typeface="Book Antiqua"/>
              </a:rPr>
              <a:t>).</a:t>
            </a:r>
            <a:endParaRPr lang="en-US" sz="2400" b="1" dirty="0">
              <a:solidFill>
                <a:srgbClr val="FF0000"/>
              </a:solidFill>
              <a:latin typeface="Book Antiqua"/>
              <a:cs typeface="Book Antiqua"/>
            </a:endParaRPr>
          </a:p>
        </p:txBody>
      </p:sp>
      <p:sp>
        <p:nvSpPr>
          <p:cNvPr id="2" name="Footer Placeholder 1">
            <a:extLst>
              <a:ext uri="{FF2B5EF4-FFF2-40B4-BE49-F238E27FC236}">
                <a16:creationId xmlns:a16="http://schemas.microsoft.com/office/drawing/2014/main" id="{FC49EDCB-380D-4037-9AE1-172EE9724C30}"/>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D92A662A-A5B8-40C6-90E2-A3C81E1E87B4}"/>
              </a:ext>
            </a:extLst>
          </p:cNvPr>
          <p:cNvSpPr>
            <a:spLocks noGrp="1"/>
          </p:cNvSpPr>
          <p:nvPr>
            <p:ph type="sldNum" sz="quarter" idx="12"/>
          </p:nvPr>
        </p:nvSpPr>
        <p:spPr/>
        <p:txBody>
          <a:bodyPr/>
          <a:lstStyle/>
          <a:p>
            <a:fld id="{9B2F8528-1CB5-6F49-B48B-D4FA82A0E97F}" type="slidenum">
              <a:rPr lang="en-US" smtClean="0"/>
              <a:t>129</a:t>
            </a:fld>
            <a:endParaRPr lang="en-US"/>
          </a:p>
        </p:txBody>
      </p:sp>
    </p:spTree>
    <p:extLst>
      <p:ext uri="{BB962C8B-B14F-4D97-AF65-F5344CB8AC3E}">
        <p14:creationId xmlns:p14="http://schemas.microsoft.com/office/powerpoint/2010/main" val="136196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34" grpId="0"/>
      <p:bldP spid="36" grpId="0"/>
      <p:bldP spid="26" grpId="0" animBg="1"/>
      <p:bldP spid="11"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4C593B7-549C-5082-65BC-35AFADA07C56}"/>
              </a:ext>
            </a:extLst>
          </p:cNvPr>
          <p:cNvSpPr>
            <a:spLocks noGrp="1"/>
          </p:cNvSpPr>
          <p:nvPr>
            <p:ph idx="1"/>
          </p:nvPr>
        </p:nvSpPr>
        <p:spPr>
          <a:xfrm>
            <a:off x="386862" y="670728"/>
            <a:ext cx="4486589" cy="2956728"/>
          </a:xfrm>
        </p:spPr>
        <p:style>
          <a:lnRef idx="1">
            <a:schemeClr val="accent1"/>
          </a:lnRef>
          <a:fillRef idx="2">
            <a:schemeClr val="accent1"/>
          </a:fillRef>
          <a:effectRef idx="1">
            <a:schemeClr val="accent1"/>
          </a:effectRef>
          <a:fontRef idx="minor">
            <a:schemeClr val="dk1"/>
          </a:fontRef>
        </p:style>
        <p:txBody>
          <a:bodyPr/>
          <a:lstStyle/>
          <a:p>
            <a:pPr marL="0" indent="0">
              <a:buNone/>
            </a:pPr>
            <a:r>
              <a:rPr lang="en-US" b="1" i="1" dirty="0">
                <a:solidFill>
                  <a:srgbClr val="0432FF"/>
                </a:solidFill>
              </a:rPr>
              <a:t>We become what we think. </a:t>
            </a:r>
            <a:r>
              <a:rPr lang="en-US" sz="3200" b="1" i="1" dirty="0">
                <a:solidFill>
                  <a:srgbClr val="0432FF"/>
                </a:solidFill>
                <a:effectLst/>
                <a:ea typeface="Calibri" panose="020F0502020204030204" pitchFamily="34" charset="0"/>
              </a:rPr>
              <a:t>We become what we think about much of the time.</a:t>
            </a:r>
          </a:p>
          <a:p>
            <a:pPr marL="400050" lvl="1" indent="0">
              <a:buNone/>
            </a:pPr>
            <a:r>
              <a:rPr lang="en-US" sz="2000" b="1" dirty="0">
                <a:solidFill>
                  <a:srgbClr val="0432FF"/>
                </a:solidFill>
                <a:effectLst/>
                <a:latin typeface="Arial" panose="020B0604020202020204" pitchFamily="34" charset="0"/>
                <a:ea typeface="Calibri" panose="020F0502020204030204" pitchFamily="34" charset="0"/>
              </a:rPr>
              <a:t>Bro. LG Sargent, “Teaching of the Master” </a:t>
            </a:r>
            <a:endParaRPr lang="en-US" sz="2000" b="1" i="1" dirty="0">
              <a:solidFill>
                <a:srgbClr val="0432FF"/>
              </a:solidFill>
            </a:endParaRPr>
          </a:p>
        </p:txBody>
      </p:sp>
      <p:sp>
        <p:nvSpPr>
          <p:cNvPr id="2" name="Footer Placeholder 1">
            <a:extLst>
              <a:ext uri="{FF2B5EF4-FFF2-40B4-BE49-F238E27FC236}">
                <a16:creationId xmlns:a16="http://schemas.microsoft.com/office/drawing/2014/main" id="{E883F374-19F3-49CC-7CB6-A8A4386B6E90}"/>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6D6D72DA-1D63-6F8C-4783-0795C126CCBC}"/>
              </a:ext>
            </a:extLst>
          </p:cNvPr>
          <p:cNvSpPr>
            <a:spLocks noGrp="1"/>
          </p:cNvSpPr>
          <p:nvPr>
            <p:ph type="sldNum" sz="quarter" idx="12"/>
          </p:nvPr>
        </p:nvSpPr>
        <p:spPr/>
        <p:txBody>
          <a:bodyPr/>
          <a:lstStyle/>
          <a:p>
            <a:fld id="{459CABAD-5BE5-4119-B9F8-BD5AC7D88EE8}" type="slidenum">
              <a:rPr lang="en-NZ" smtClean="0"/>
              <a:pPr/>
              <a:t>13</a:t>
            </a:fld>
            <a:endParaRPr lang="en-NZ"/>
          </a:p>
        </p:txBody>
      </p:sp>
      <p:pic>
        <p:nvPicPr>
          <p:cNvPr id="4" name="Picture 3">
            <a:extLst>
              <a:ext uri="{FF2B5EF4-FFF2-40B4-BE49-F238E27FC236}">
                <a16:creationId xmlns:a16="http://schemas.microsoft.com/office/drawing/2014/main" id="{6DB6A6FF-27C2-D34D-8ECB-34DBD1F62155}"/>
              </a:ext>
            </a:extLst>
          </p:cNvPr>
          <p:cNvPicPr>
            <a:picLocks noChangeAspect="1"/>
          </p:cNvPicPr>
          <p:nvPr/>
        </p:nvPicPr>
        <p:blipFill>
          <a:blip r:embed="rId3"/>
          <a:stretch>
            <a:fillRect/>
          </a:stretch>
        </p:blipFill>
        <p:spPr>
          <a:xfrm>
            <a:off x="5124659" y="670728"/>
            <a:ext cx="3942304" cy="2956728"/>
          </a:xfrm>
          <a:prstGeom prst="rect">
            <a:avLst/>
          </a:prstGeom>
          <a:ln w="28575">
            <a:solidFill>
              <a:schemeClr val="tx1"/>
            </a:solidFill>
          </a:ln>
        </p:spPr>
      </p:pic>
    </p:spTree>
    <p:extLst>
      <p:ext uri="{BB962C8B-B14F-4D97-AF65-F5344CB8AC3E}">
        <p14:creationId xmlns:p14="http://schemas.microsoft.com/office/powerpoint/2010/main" val="14637222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109147" y="1633505"/>
            <a:ext cx="7654742" cy="1200329"/>
          </a:xfrm>
          <a:prstGeom prst="rect">
            <a:avLst/>
          </a:prstGeom>
          <a:noFill/>
          <a:ln w="9525">
            <a:noFill/>
            <a:miter lim="800000"/>
            <a:headEnd/>
            <a:tailEnd/>
          </a:ln>
        </p:spPr>
        <p:txBody>
          <a:bodyPr wrap="square">
            <a:prstTxWarp prst="textNoShape">
              <a:avLst/>
            </a:prstTxWarp>
            <a:spAutoFit/>
          </a:bodyPr>
          <a:lstStyle/>
          <a:p>
            <a:r>
              <a:rPr lang="en-NZ" sz="2400" b="1" dirty="0">
                <a:solidFill>
                  <a:srgbClr val="FF0000"/>
                </a:solidFill>
                <a:latin typeface="Book Antiqua" charset="0"/>
                <a:ea typeface="Book Antiqua" charset="0"/>
                <a:cs typeface="Book Antiqua" charset="0"/>
              </a:rPr>
              <a:t>Genesis 17:23-27,18:19 </a:t>
            </a:r>
            <a:r>
              <a:rPr lang="en-NZ" sz="2400" b="1" dirty="0">
                <a:latin typeface="Book Antiqua" charset="0"/>
                <a:ea typeface="Book Antiqua" charset="0"/>
                <a:cs typeface="Book Antiqua" charset="0"/>
              </a:rPr>
              <a:t>- Abraham as a teaching father was famous for instilling his family values in his children, and in all servants of his household. </a:t>
            </a:r>
          </a:p>
        </p:txBody>
      </p:sp>
      <p:sp>
        <p:nvSpPr>
          <p:cNvPr id="16" name="Rectangle 15"/>
          <p:cNvSpPr/>
          <p:nvPr/>
        </p:nvSpPr>
        <p:spPr>
          <a:xfrm>
            <a:off x="768764" y="1730467"/>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768764" y="2997829"/>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p:cNvSpPr txBox="1"/>
          <p:nvPr/>
        </p:nvSpPr>
        <p:spPr>
          <a:xfrm>
            <a:off x="576072" y="334440"/>
            <a:ext cx="7991856" cy="707886"/>
          </a:xfrm>
          <a:prstGeom prst="rect">
            <a:avLst/>
          </a:prstGeom>
          <a:noFill/>
        </p:spPr>
        <p:txBody>
          <a:bodyPr wrap="square" rtlCol="0">
            <a:spAutoFit/>
          </a:bodyPr>
          <a:lstStyle/>
          <a:p>
            <a:r>
              <a:rPr lang="en-US" sz="4000" b="1" dirty="0">
                <a:solidFill>
                  <a:srgbClr val="0000FF"/>
                </a:solidFill>
                <a:latin typeface="Book Antiqua"/>
                <a:cs typeface="Book Antiqua"/>
              </a:rPr>
              <a:t>Lessons From The </a:t>
            </a:r>
            <a:r>
              <a:rPr lang="en-US" sz="4000" b="1">
                <a:solidFill>
                  <a:srgbClr val="0000FF"/>
                </a:solidFill>
                <a:latin typeface="Book Antiqua"/>
                <a:cs typeface="Book Antiqua"/>
              </a:rPr>
              <a:t>Father’s House</a:t>
            </a:r>
            <a:endParaRPr lang="en-US" sz="4000" b="1" dirty="0">
              <a:solidFill>
                <a:srgbClr val="0000FF"/>
              </a:solidFill>
              <a:latin typeface="Book Antiqua"/>
              <a:cs typeface="Book Antiqua"/>
            </a:endParaRPr>
          </a:p>
        </p:txBody>
      </p:sp>
      <p:sp>
        <p:nvSpPr>
          <p:cNvPr id="3" name="TextBox 2"/>
          <p:cNvSpPr txBox="1"/>
          <p:nvPr/>
        </p:nvSpPr>
        <p:spPr>
          <a:xfrm>
            <a:off x="3996395" y="982138"/>
            <a:ext cx="1151210" cy="430887"/>
          </a:xfrm>
          <a:prstGeom prst="rect">
            <a:avLst/>
          </a:prstGeom>
          <a:noFill/>
        </p:spPr>
        <p:txBody>
          <a:bodyPr wrap="square" rtlCol="0">
            <a:spAutoFit/>
          </a:bodyPr>
          <a:lstStyle/>
          <a:p>
            <a:r>
              <a:rPr lang="en-US" sz="2200" b="1" dirty="0">
                <a:solidFill>
                  <a:srgbClr val="008000"/>
                </a:solidFill>
                <a:latin typeface="Book Antiqua"/>
                <a:cs typeface="Book Antiqua"/>
              </a:rPr>
              <a:t>Eliezer</a:t>
            </a:r>
          </a:p>
        </p:txBody>
      </p:sp>
      <p:sp>
        <p:nvSpPr>
          <p:cNvPr id="4" name="TextBox 3"/>
          <p:cNvSpPr txBox="1"/>
          <p:nvPr/>
        </p:nvSpPr>
        <p:spPr>
          <a:xfrm>
            <a:off x="1109147" y="2892904"/>
            <a:ext cx="7654742" cy="1200329"/>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Genesis 14:14, 15:2, 24:12, 21, 26-27 </a:t>
            </a:r>
            <a:r>
              <a:rPr lang="en-NZ" sz="2400" b="1" dirty="0">
                <a:latin typeface="Book Antiqua" charset="0"/>
                <a:ea typeface="Book Antiqua" charset="0"/>
                <a:cs typeface="Book Antiqua" charset="0"/>
              </a:rPr>
              <a:t>- All the servants of his household were instructed in his ways, of whom Eliezer was the exemplar and epitome.</a:t>
            </a:r>
            <a:endParaRPr lang="en-NZ" sz="2400" b="1" dirty="0">
              <a:latin typeface="Book Antiqua"/>
              <a:cs typeface="Book Antiqua"/>
            </a:endParaRPr>
          </a:p>
        </p:txBody>
      </p:sp>
      <p:sp>
        <p:nvSpPr>
          <p:cNvPr id="5" name="TextBox 4"/>
          <p:cNvSpPr txBox="1"/>
          <p:nvPr/>
        </p:nvSpPr>
        <p:spPr>
          <a:xfrm>
            <a:off x="1109146" y="4152741"/>
            <a:ext cx="7654743" cy="1200329"/>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Genesis 24:2,10, Luke 12:41-44, 1 Peter 4:10 </a:t>
            </a:r>
            <a:r>
              <a:rPr lang="en-NZ" sz="2400" b="1" dirty="0">
                <a:latin typeface="Book Antiqua" charset="0"/>
                <a:ea typeface="Book Antiqua" charset="0"/>
                <a:cs typeface="Book Antiqua" charset="0"/>
              </a:rPr>
              <a:t>- His service showed absolute devotion to the cause of the master and heir, the father and son of the household.</a:t>
            </a:r>
            <a:endParaRPr lang="en-NZ" b="1" dirty="0">
              <a:solidFill>
                <a:srgbClr val="FF0000"/>
              </a:solidFill>
              <a:latin typeface="Comic Sans MS" pitchFamily="66" charset="0"/>
            </a:endParaRPr>
          </a:p>
        </p:txBody>
      </p:sp>
      <p:sp>
        <p:nvSpPr>
          <p:cNvPr id="11" name="Rectangle 10"/>
          <p:cNvSpPr/>
          <p:nvPr/>
        </p:nvSpPr>
        <p:spPr>
          <a:xfrm>
            <a:off x="768764" y="5472805"/>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p:cNvSpPr txBox="1"/>
          <p:nvPr/>
        </p:nvSpPr>
        <p:spPr>
          <a:xfrm>
            <a:off x="1109146" y="5360950"/>
            <a:ext cx="7458781" cy="830997"/>
          </a:xfrm>
          <a:prstGeom prst="rect">
            <a:avLst/>
          </a:prstGeom>
          <a:noFill/>
        </p:spPr>
        <p:txBody>
          <a:bodyPr wrap="square" rtlCol="0">
            <a:spAutoFit/>
          </a:bodyPr>
          <a:lstStyle/>
          <a:p>
            <a:r>
              <a:rPr lang="en-NZ" sz="2400" b="1" dirty="0">
                <a:solidFill>
                  <a:srgbClr val="0432FF"/>
                </a:solidFill>
                <a:latin typeface="Book Antiqua" charset="0"/>
                <a:ea typeface="Book Antiqua" charset="0"/>
                <a:cs typeface="Book Antiqua" charset="0"/>
              </a:rPr>
              <a:t>Servants who love and uphold the father’s family principles will be accepted.</a:t>
            </a:r>
          </a:p>
        </p:txBody>
      </p:sp>
      <p:sp>
        <p:nvSpPr>
          <p:cNvPr id="14" name="Rectangle 13"/>
          <p:cNvSpPr/>
          <p:nvPr/>
        </p:nvSpPr>
        <p:spPr>
          <a:xfrm>
            <a:off x="768764" y="4284085"/>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ooter Placeholder 7">
            <a:extLst>
              <a:ext uri="{FF2B5EF4-FFF2-40B4-BE49-F238E27FC236}">
                <a16:creationId xmlns:a16="http://schemas.microsoft.com/office/drawing/2014/main" id="{B83470D8-8592-4970-83D5-1B555B857DBC}"/>
              </a:ext>
            </a:extLst>
          </p:cNvPr>
          <p:cNvSpPr>
            <a:spLocks noGrp="1"/>
          </p:cNvSpPr>
          <p:nvPr>
            <p:ph type="ftr" sz="quarter" idx="11"/>
          </p:nvPr>
        </p:nvSpPr>
        <p:spPr/>
        <p:txBody>
          <a:bodyPr/>
          <a:lstStyle/>
          <a:p>
            <a:r>
              <a:rPr lang="en-NZ"/>
              <a:t>2023 Kentucky Bible School</a:t>
            </a:r>
          </a:p>
        </p:txBody>
      </p:sp>
      <p:sp>
        <p:nvSpPr>
          <p:cNvPr id="9" name="Slide Number Placeholder 8">
            <a:extLst>
              <a:ext uri="{FF2B5EF4-FFF2-40B4-BE49-F238E27FC236}">
                <a16:creationId xmlns:a16="http://schemas.microsoft.com/office/drawing/2014/main" id="{905A9013-360C-41F4-8C4E-054DDEBB0A73}"/>
              </a:ext>
            </a:extLst>
          </p:cNvPr>
          <p:cNvSpPr>
            <a:spLocks noGrp="1"/>
          </p:cNvSpPr>
          <p:nvPr>
            <p:ph type="sldNum" sz="quarter" idx="12"/>
          </p:nvPr>
        </p:nvSpPr>
        <p:spPr/>
        <p:txBody>
          <a:bodyPr/>
          <a:lstStyle/>
          <a:p>
            <a:fld id="{459CABAD-5BE5-4119-B9F8-BD5AC7D88EE8}" type="slidenum">
              <a:rPr lang="en-NZ" smtClean="0"/>
              <a:pPr/>
              <a:t>130</a:t>
            </a:fld>
            <a:endParaRPr lang="en-NZ"/>
          </a:p>
        </p:txBody>
      </p:sp>
    </p:spTree>
    <p:extLst>
      <p:ext uri="{BB962C8B-B14F-4D97-AF65-F5344CB8AC3E}">
        <p14:creationId xmlns:p14="http://schemas.microsoft.com/office/powerpoint/2010/main" val="8971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8" grpId="0" animBg="1"/>
      <p:bldP spid="4" grpId="0"/>
      <p:bldP spid="5" grpId="0"/>
      <p:bldP spid="11" grpId="0" animBg="1"/>
      <p:bldP spid="7" grpId="0"/>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707886"/>
          </a:xfrm>
          <a:prstGeom prst="rect">
            <a:avLst/>
          </a:prstGeom>
          <a:noFill/>
        </p:spPr>
        <p:txBody>
          <a:bodyPr wrap="square" rtlCol="0">
            <a:spAutoFit/>
          </a:bodyPr>
          <a:lstStyle/>
          <a:p>
            <a:pPr algn="ctr"/>
            <a:r>
              <a:rPr lang="en-NZ" sz="4000" b="1" dirty="0">
                <a:solidFill>
                  <a:srgbClr val="0000FF"/>
                </a:solidFill>
                <a:latin typeface="Book Antiqua"/>
                <a:cs typeface="Book Antiqua"/>
              </a:rPr>
              <a:t>The Key To The Baptismal Code</a:t>
            </a:r>
          </a:p>
        </p:txBody>
      </p:sp>
      <p:sp>
        <p:nvSpPr>
          <p:cNvPr id="21" name="Rectangle 20"/>
          <p:cNvSpPr/>
          <p:nvPr/>
        </p:nvSpPr>
        <p:spPr>
          <a:xfrm>
            <a:off x="734904" y="4696652"/>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p:cNvSpPr txBox="1"/>
          <p:nvPr/>
        </p:nvSpPr>
        <p:spPr>
          <a:xfrm>
            <a:off x="1129242" y="1271469"/>
            <a:ext cx="7591425" cy="830997"/>
          </a:xfrm>
          <a:prstGeom prst="rect">
            <a:avLst/>
          </a:prstGeom>
          <a:noFill/>
        </p:spPr>
        <p:txBody>
          <a:bodyPr wrap="square" rtlCol="0">
            <a:spAutoFit/>
          </a:bodyPr>
          <a:lstStyle/>
          <a:p>
            <a:r>
              <a:rPr lang="en-US" sz="2400" b="1" dirty="0">
                <a:solidFill>
                  <a:srgbClr val="F4232F"/>
                </a:solidFill>
                <a:latin typeface="Book Antiqua"/>
                <a:cs typeface="Book Antiqua"/>
              </a:rPr>
              <a:t>Matthew 28:19</a:t>
            </a:r>
            <a:r>
              <a:rPr lang="en-US" sz="2400" b="1" baseline="30000" dirty="0">
                <a:solidFill>
                  <a:srgbClr val="F4232F"/>
                </a:solidFill>
                <a:latin typeface="Book Antiqua"/>
                <a:cs typeface="Book Antiqua"/>
              </a:rPr>
              <a:t> </a:t>
            </a:r>
            <a:r>
              <a:rPr lang="en-US" sz="2400" b="1" dirty="0">
                <a:latin typeface="Book Antiqua"/>
                <a:cs typeface="Book Antiqua"/>
              </a:rPr>
              <a:t>– “ Baptizing them in the </a:t>
            </a:r>
            <a:r>
              <a:rPr lang="en-US" sz="2400" b="1" u="sng" dirty="0">
                <a:latin typeface="Book Antiqua"/>
                <a:cs typeface="Book Antiqua"/>
              </a:rPr>
              <a:t>name</a:t>
            </a:r>
            <a:r>
              <a:rPr lang="en-US" sz="2400" b="1" dirty="0">
                <a:latin typeface="Book Antiqua"/>
                <a:cs typeface="Book Antiqua"/>
              </a:rPr>
              <a:t> of the Father, and of the Son, and of the Holy Spirit”. </a:t>
            </a:r>
            <a:r>
              <a:rPr lang="en-NZ" sz="2400" b="1" dirty="0">
                <a:solidFill>
                  <a:srgbClr val="FF0000"/>
                </a:solidFill>
                <a:latin typeface="Book Antiqua"/>
                <a:cs typeface="Book Antiqua"/>
              </a:rPr>
              <a:t> </a:t>
            </a:r>
          </a:p>
        </p:txBody>
      </p:sp>
      <p:sp>
        <p:nvSpPr>
          <p:cNvPr id="36" name="TextBox 35"/>
          <p:cNvSpPr txBox="1"/>
          <p:nvPr/>
        </p:nvSpPr>
        <p:spPr>
          <a:xfrm>
            <a:off x="1129242" y="4559753"/>
            <a:ext cx="7777691" cy="1938992"/>
          </a:xfrm>
          <a:prstGeom prst="rect">
            <a:avLst/>
          </a:prstGeom>
          <a:noFill/>
        </p:spPr>
        <p:txBody>
          <a:bodyPr wrap="square" rtlCol="0">
            <a:spAutoFit/>
          </a:bodyPr>
          <a:lstStyle/>
          <a:p>
            <a:r>
              <a:rPr lang="en-NZ" sz="2400" b="1" dirty="0">
                <a:solidFill>
                  <a:srgbClr val="000000"/>
                </a:solidFill>
                <a:latin typeface="Book Antiqua"/>
                <a:cs typeface="Book Antiqua"/>
              </a:rPr>
              <a:t>Baptism relates to the work of salvation which God has accomplished through the sacrificial death of His Son, which is extended to the multitudinous seed through the power of the Holy Spirit in empowering the spread of the gospel to all nations.</a:t>
            </a:r>
            <a:endParaRPr lang="en-NZ" sz="2400" b="1" dirty="0">
              <a:solidFill>
                <a:srgbClr val="FF0000"/>
              </a:solidFill>
              <a:latin typeface="Book Antiqua"/>
              <a:cs typeface="Book Antiqua"/>
            </a:endParaRPr>
          </a:p>
        </p:txBody>
      </p:sp>
      <p:sp>
        <p:nvSpPr>
          <p:cNvPr id="26" name="Rectangle 25"/>
          <p:cNvSpPr/>
          <p:nvPr/>
        </p:nvSpPr>
        <p:spPr>
          <a:xfrm>
            <a:off x="734904" y="1428373"/>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2342968"/>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2" y="2190776"/>
            <a:ext cx="7591424" cy="1569660"/>
          </a:xfrm>
          <a:prstGeom prst="rect">
            <a:avLst/>
          </a:prstGeom>
          <a:noFill/>
        </p:spPr>
        <p:txBody>
          <a:bodyPr wrap="square" rtlCol="0">
            <a:spAutoFit/>
          </a:bodyPr>
          <a:lstStyle/>
          <a:p>
            <a:r>
              <a:rPr lang="en-NZ" sz="2400" b="1" dirty="0">
                <a:solidFill>
                  <a:srgbClr val="000000"/>
                </a:solidFill>
                <a:latin typeface="Book Antiqua"/>
                <a:cs typeface="Book Antiqua"/>
              </a:rPr>
              <a:t>The principle of the Elohim of </a:t>
            </a:r>
            <a:r>
              <a:rPr lang="en-NZ" sz="2400" b="1" dirty="0">
                <a:solidFill>
                  <a:srgbClr val="0000FF"/>
                </a:solidFill>
                <a:latin typeface="Book Antiqua"/>
                <a:cs typeface="Book Antiqua"/>
              </a:rPr>
              <a:t>Abraham</a:t>
            </a:r>
            <a:r>
              <a:rPr lang="en-NZ" sz="2400" b="1" dirty="0">
                <a:solidFill>
                  <a:srgbClr val="000000"/>
                </a:solidFill>
                <a:latin typeface="Book Antiqua"/>
                <a:cs typeface="Book Antiqua"/>
              </a:rPr>
              <a:t>, </a:t>
            </a:r>
            <a:r>
              <a:rPr lang="en-NZ" sz="2400" b="1" dirty="0">
                <a:solidFill>
                  <a:srgbClr val="00B050"/>
                </a:solidFill>
                <a:latin typeface="Book Antiqua"/>
                <a:cs typeface="Book Antiqua"/>
              </a:rPr>
              <a:t>Isaac</a:t>
            </a:r>
            <a:r>
              <a:rPr lang="en-NZ" sz="2400" b="1" dirty="0">
                <a:solidFill>
                  <a:srgbClr val="000000"/>
                </a:solidFill>
                <a:latin typeface="Book Antiqua"/>
                <a:cs typeface="Book Antiqua"/>
              </a:rPr>
              <a:t> and </a:t>
            </a:r>
            <a:r>
              <a:rPr lang="en-NZ" sz="2400" b="1" dirty="0">
                <a:solidFill>
                  <a:srgbClr val="FF6600"/>
                </a:solidFill>
                <a:latin typeface="Book Antiqua"/>
                <a:cs typeface="Book Antiqua"/>
              </a:rPr>
              <a:t>Jacob</a:t>
            </a:r>
            <a:r>
              <a:rPr lang="en-NZ" sz="2400" b="1" dirty="0">
                <a:solidFill>
                  <a:srgbClr val="000000"/>
                </a:solidFill>
                <a:latin typeface="Book Antiqua"/>
                <a:cs typeface="Book Antiqua"/>
              </a:rPr>
              <a:t> is the key to the interpretation of the baptismal code:</a:t>
            </a:r>
          </a:p>
          <a:p>
            <a:endParaRPr lang="en-NZ" sz="2400" b="1" dirty="0">
              <a:solidFill>
                <a:srgbClr val="0000FF"/>
              </a:solidFill>
              <a:latin typeface="Book Antiqua"/>
              <a:cs typeface="Book Antiqua"/>
            </a:endParaRPr>
          </a:p>
        </p:txBody>
      </p:sp>
      <p:sp>
        <p:nvSpPr>
          <p:cNvPr id="2" name="TextBox 1"/>
          <p:cNvSpPr txBox="1"/>
          <p:nvPr/>
        </p:nvSpPr>
        <p:spPr>
          <a:xfrm>
            <a:off x="1129242" y="3301998"/>
            <a:ext cx="6587066" cy="461665"/>
          </a:xfrm>
          <a:prstGeom prst="rect">
            <a:avLst/>
          </a:prstGeom>
          <a:noFill/>
        </p:spPr>
        <p:txBody>
          <a:bodyPr wrap="square" rtlCol="0">
            <a:spAutoFit/>
          </a:bodyPr>
          <a:lstStyle/>
          <a:p>
            <a:r>
              <a:rPr lang="en-NZ" sz="2400" b="1" dirty="0">
                <a:solidFill>
                  <a:srgbClr val="0000FF"/>
                </a:solidFill>
                <a:latin typeface="Book Antiqua"/>
                <a:cs typeface="Book Antiqua"/>
              </a:rPr>
              <a:t>Abraham	=  the Father		  Yahweh</a:t>
            </a:r>
          </a:p>
        </p:txBody>
      </p:sp>
      <p:sp>
        <p:nvSpPr>
          <p:cNvPr id="6" name="TextBox 5"/>
          <p:cNvSpPr txBox="1"/>
          <p:nvPr/>
        </p:nvSpPr>
        <p:spPr>
          <a:xfrm>
            <a:off x="1129242" y="3691468"/>
            <a:ext cx="6129866" cy="461665"/>
          </a:xfrm>
          <a:prstGeom prst="rect">
            <a:avLst/>
          </a:prstGeom>
          <a:noFill/>
        </p:spPr>
        <p:txBody>
          <a:bodyPr wrap="square" rtlCol="0">
            <a:spAutoFit/>
          </a:bodyPr>
          <a:lstStyle/>
          <a:p>
            <a:r>
              <a:rPr lang="en-NZ" sz="2400" b="1" dirty="0">
                <a:solidFill>
                  <a:srgbClr val="00B050"/>
                </a:solidFill>
                <a:latin typeface="Book Antiqua"/>
                <a:cs typeface="Book Antiqua"/>
              </a:rPr>
              <a:t>Isaac		=  the Son		  Christ</a:t>
            </a:r>
          </a:p>
        </p:txBody>
      </p:sp>
      <p:sp>
        <p:nvSpPr>
          <p:cNvPr id="7" name="TextBox 6"/>
          <p:cNvSpPr txBox="1"/>
          <p:nvPr/>
        </p:nvSpPr>
        <p:spPr>
          <a:xfrm>
            <a:off x="1129242" y="4080936"/>
            <a:ext cx="7586133" cy="461665"/>
          </a:xfrm>
          <a:prstGeom prst="rect">
            <a:avLst/>
          </a:prstGeom>
          <a:noFill/>
        </p:spPr>
        <p:txBody>
          <a:bodyPr wrap="square" rtlCol="0">
            <a:spAutoFit/>
          </a:bodyPr>
          <a:lstStyle/>
          <a:p>
            <a:r>
              <a:rPr lang="en-NZ" sz="2400" b="1" dirty="0">
                <a:solidFill>
                  <a:srgbClr val="FF6600"/>
                </a:solidFill>
                <a:latin typeface="Book Antiqua"/>
                <a:cs typeface="Book Antiqua"/>
              </a:rPr>
              <a:t>Jacob		=  the Multitude	  Holy Spirit</a:t>
            </a:r>
            <a:endParaRPr lang="en-US" sz="2400" b="1" dirty="0">
              <a:solidFill>
                <a:srgbClr val="FF0000"/>
              </a:solidFill>
              <a:latin typeface="Book Antiqua"/>
              <a:cs typeface="Book Antiqua"/>
            </a:endParaRPr>
          </a:p>
        </p:txBody>
      </p:sp>
      <p:sp>
        <p:nvSpPr>
          <p:cNvPr id="3" name="Footer Placeholder 2">
            <a:extLst>
              <a:ext uri="{FF2B5EF4-FFF2-40B4-BE49-F238E27FC236}">
                <a16:creationId xmlns:a16="http://schemas.microsoft.com/office/drawing/2014/main" id="{6EFB328E-9820-4AD4-86A0-082C64B94867}"/>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0BB3C44A-EFFA-4110-AE13-F10611574D10}"/>
              </a:ext>
            </a:extLst>
          </p:cNvPr>
          <p:cNvSpPr>
            <a:spLocks noGrp="1"/>
          </p:cNvSpPr>
          <p:nvPr>
            <p:ph type="sldNum" sz="quarter" idx="12"/>
          </p:nvPr>
        </p:nvSpPr>
        <p:spPr/>
        <p:txBody>
          <a:bodyPr/>
          <a:lstStyle/>
          <a:p>
            <a:fld id="{9B2F8528-1CB5-6F49-B48B-D4FA82A0E97F}" type="slidenum">
              <a:rPr lang="en-US" smtClean="0"/>
              <a:t>131</a:t>
            </a:fld>
            <a:endParaRPr lang="en-US"/>
          </a:p>
        </p:txBody>
      </p:sp>
    </p:spTree>
    <p:extLst>
      <p:ext uri="{BB962C8B-B14F-4D97-AF65-F5344CB8AC3E}">
        <p14:creationId xmlns:p14="http://schemas.microsoft.com/office/powerpoint/2010/main" val="42502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34" grpId="0"/>
      <p:bldP spid="36" grpId="0"/>
      <p:bldP spid="26" grpId="0" animBg="1"/>
      <p:bldP spid="11" grpId="0" animBg="1"/>
      <p:bldP spid="4" grpId="0"/>
      <p:bldP spid="2" grpId="0"/>
      <p:bldP spid="6" grpId="0"/>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dirty="0">
                <a:solidFill>
                  <a:srgbClr val="0000FF"/>
                </a:solidFill>
                <a:latin typeface="Book Antiqua"/>
                <a:cs typeface="Book Antiqua"/>
              </a:rPr>
              <a:t>The Multitudinous Seed To Include</a:t>
            </a:r>
          </a:p>
          <a:p>
            <a:pPr algn="ctr"/>
            <a:r>
              <a:rPr lang="en-NZ" sz="4000" b="1" dirty="0">
                <a:solidFill>
                  <a:srgbClr val="0000FF"/>
                </a:solidFill>
                <a:latin typeface="Book Antiqua"/>
                <a:cs typeface="Book Antiqua"/>
              </a:rPr>
              <a:t>The Gentiles </a:t>
            </a:r>
          </a:p>
        </p:txBody>
      </p:sp>
      <p:sp>
        <p:nvSpPr>
          <p:cNvPr id="21" name="Rectangle 20"/>
          <p:cNvSpPr/>
          <p:nvPr/>
        </p:nvSpPr>
        <p:spPr>
          <a:xfrm>
            <a:off x="734904" y="5390917"/>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p:cNvSpPr txBox="1"/>
          <p:nvPr/>
        </p:nvSpPr>
        <p:spPr>
          <a:xfrm>
            <a:off x="1129242" y="1711727"/>
            <a:ext cx="7422091" cy="1569660"/>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John 21:6,11 </a:t>
            </a:r>
            <a:r>
              <a:rPr lang="en-NZ" sz="2400" b="1" dirty="0">
                <a:latin typeface="Book Antiqua" charset="0"/>
                <a:ea typeface="Book Antiqua" charset="0"/>
                <a:cs typeface="Book Antiqua" charset="0"/>
              </a:rPr>
              <a:t>- The ‘gospel net’ was to be cast by the apostles into the ‘sea of nations’. The 153 fish symbolise the multitudinous seed taken from both Jew and Gentile.  </a:t>
            </a:r>
            <a:endParaRPr lang="en-NZ" sz="2400" b="1" dirty="0">
              <a:solidFill>
                <a:srgbClr val="FF0000"/>
              </a:solidFill>
              <a:latin typeface="Book Antiqua"/>
              <a:cs typeface="Book Antiqua"/>
            </a:endParaRPr>
          </a:p>
        </p:txBody>
      </p:sp>
      <p:sp>
        <p:nvSpPr>
          <p:cNvPr id="36" name="TextBox 35"/>
          <p:cNvSpPr txBox="1"/>
          <p:nvPr/>
        </p:nvSpPr>
        <p:spPr>
          <a:xfrm>
            <a:off x="1129242" y="5254018"/>
            <a:ext cx="7777691" cy="830997"/>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Genesis 48:4-5,16 </a:t>
            </a:r>
            <a:r>
              <a:rPr lang="en-NZ" sz="2400" b="1" dirty="0">
                <a:latin typeface="Book Antiqua" charset="0"/>
                <a:ea typeface="Book Antiqua" charset="0"/>
                <a:cs typeface="Book Antiqua" charset="0"/>
              </a:rPr>
              <a:t>- The symbol of the fish as the multitudinous seed is based upon this word of </a:t>
            </a:r>
            <a:r>
              <a:rPr lang="en-NZ" sz="2400" b="1" dirty="0">
                <a:solidFill>
                  <a:srgbClr val="FF6600"/>
                </a:solidFill>
                <a:latin typeface="Book Antiqua" charset="0"/>
                <a:ea typeface="Book Antiqua" charset="0"/>
                <a:cs typeface="Book Antiqua" charset="0"/>
              </a:rPr>
              <a:t>Jacob</a:t>
            </a:r>
            <a:r>
              <a:rPr lang="en-NZ" sz="2400" b="1" dirty="0">
                <a:latin typeface="Book Antiqua" charset="0"/>
                <a:ea typeface="Book Antiqua" charset="0"/>
                <a:cs typeface="Book Antiqua" charset="0"/>
              </a:rPr>
              <a:t>.</a:t>
            </a:r>
            <a:endParaRPr lang="en-NZ" sz="2400" b="1" dirty="0">
              <a:solidFill>
                <a:srgbClr val="FF0000"/>
              </a:solidFill>
              <a:latin typeface="Book Antiqua"/>
              <a:cs typeface="Book Antiqua"/>
            </a:endParaRPr>
          </a:p>
        </p:txBody>
      </p:sp>
      <p:sp>
        <p:nvSpPr>
          <p:cNvPr id="26" name="Rectangle 25"/>
          <p:cNvSpPr/>
          <p:nvPr/>
        </p:nvSpPr>
        <p:spPr>
          <a:xfrm>
            <a:off x="734904" y="1834765"/>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4188692"/>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2" y="3588527"/>
            <a:ext cx="7591424" cy="1200329"/>
          </a:xfrm>
          <a:prstGeom prst="rect">
            <a:avLst/>
          </a:prstGeom>
          <a:noFill/>
        </p:spPr>
        <p:txBody>
          <a:bodyPr wrap="square" rtlCol="0">
            <a:spAutoFit/>
          </a:bodyPr>
          <a:lstStyle/>
          <a:p>
            <a:r>
              <a:rPr lang="en-NZ" sz="2400" b="1" dirty="0">
                <a:latin typeface="Book Antiqua" charset="0"/>
                <a:ea typeface="Book Antiqua" charset="0"/>
                <a:cs typeface="Book Antiqua" charset="0"/>
              </a:rPr>
              <a:t>The phrase ‘beni ha Elohim’ = the sons of God, symbolising the multitude of the redeemed has a numerical value in Hebrew of 153.</a:t>
            </a:r>
            <a:endParaRPr lang="en-US" sz="2400" b="1" dirty="0">
              <a:solidFill>
                <a:srgbClr val="FF0000"/>
              </a:solidFill>
              <a:latin typeface="Book Antiqua"/>
              <a:cs typeface="Book Antiqua"/>
            </a:endParaRPr>
          </a:p>
        </p:txBody>
      </p:sp>
      <p:sp>
        <p:nvSpPr>
          <p:cNvPr id="2" name="Footer Placeholder 1">
            <a:extLst>
              <a:ext uri="{FF2B5EF4-FFF2-40B4-BE49-F238E27FC236}">
                <a16:creationId xmlns:a16="http://schemas.microsoft.com/office/drawing/2014/main" id="{41D7FFDD-95F1-49C8-92F3-FC1ECDF9F3F6}"/>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B126B513-742F-449F-8D64-00A6A9CBB0E4}"/>
              </a:ext>
            </a:extLst>
          </p:cNvPr>
          <p:cNvSpPr>
            <a:spLocks noGrp="1"/>
          </p:cNvSpPr>
          <p:nvPr>
            <p:ph type="sldNum" sz="quarter" idx="12"/>
          </p:nvPr>
        </p:nvSpPr>
        <p:spPr/>
        <p:txBody>
          <a:bodyPr/>
          <a:lstStyle/>
          <a:p>
            <a:fld id="{9B2F8528-1CB5-6F49-B48B-D4FA82A0E97F}" type="slidenum">
              <a:rPr lang="en-US" smtClean="0"/>
              <a:t>132</a:t>
            </a:fld>
            <a:endParaRPr lang="en-US"/>
          </a:p>
        </p:txBody>
      </p:sp>
    </p:spTree>
    <p:extLst>
      <p:ext uri="{BB962C8B-B14F-4D97-AF65-F5344CB8AC3E}">
        <p14:creationId xmlns:p14="http://schemas.microsoft.com/office/powerpoint/2010/main" val="5538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34" grpId="0"/>
      <p:bldP spid="36" grpId="0"/>
      <p:bldP spid="26" grpId="0" animBg="1"/>
      <p:bldP spid="11" grpId="0" animBg="1"/>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32FF"/>
                </a:solidFill>
                <a:effectLst>
                  <a:outerShdw blurRad="38100" dist="38100" dir="2700000" algn="tl">
                    <a:srgbClr val="000000">
                      <a:alpha val="43137"/>
                    </a:srgbClr>
                  </a:outerShdw>
                </a:effectLst>
                <a:latin typeface="Book Antiqua" panose="02040602050305030304" pitchFamily="18" charset="0"/>
              </a:rPr>
              <a:t>Framework of Bible Prophecy</a:t>
            </a:r>
          </a:p>
        </p:txBody>
      </p:sp>
      <p:sp>
        <p:nvSpPr>
          <p:cNvPr id="3" name="Content Placeholder 2"/>
          <p:cNvSpPr>
            <a:spLocks noGrp="1"/>
          </p:cNvSpPr>
          <p:nvPr>
            <p:ph idx="1"/>
          </p:nvPr>
        </p:nvSpPr>
        <p:spPr>
          <a:xfrm>
            <a:off x="832512" y="1600200"/>
            <a:ext cx="7854287" cy="4525963"/>
          </a:xfrm>
        </p:spPr>
        <p:txBody>
          <a:bodyPr/>
          <a:lstStyle/>
          <a:p>
            <a:r>
              <a:rPr lang="en-US" dirty="0">
                <a:latin typeface="Book Antiqua" panose="02040602050305030304" pitchFamily="18" charset="0"/>
              </a:rPr>
              <a:t>Yahweh’s memorial &amp; prophetic Name</a:t>
            </a:r>
          </a:p>
          <a:p>
            <a:r>
              <a:rPr lang="en-US" dirty="0">
                <a:latin typeface="Book Antiqua" panose="02040602050305030304" pitchFamily="18" charset="0"/>
              </a:rPr>
              <a:t>His Purpose for this Creation</a:t>
            </a:r>
          </a:p>
          <a:p>
            <a:r>
              <a:rPr lang="en-US" dirty="0">
                <a:latin typeface="Book Antiqua" panose="02040602050305030304" pitchFamily="18" charset="0"/>
              </a:rPr>
              <a:t>His Promises &amp; Covenants</a:t>
            </a:r>
          </a:p>
          <a:p>
            <a:r>
              <a:rPr lang="en-US" b="1" dirty="0">
                <a:latin typeface="Book Antiqua" panose="02040602050305030304" pitchFamily="18" charset="0"/>
              </a:rPr>
              <a:t>The First Promise &amp; The Two Seeds</a:t>
            </a:r>
          </a:p>
          <a:p>
            <a:pPr marL="400050" lvl="1" indent="0">
              <a:buNone/>
            </a:pPr>
            <a:endParaRPr lang="en-US" dirty="0"/>
          </a:p>
        </p:txBody>
      </p:sp>
      <p:sp>
        <p:nvSpPr>
          <p:cNvPr id="4" name="Footer Placeholder 3">
            <a:extLst>
              <a:ext uri="{FF2B5EF4-FFF2-40B4-BE49-F238E27FC236}">
                <a16:creationId xmlns:a16="http://schemas.microsoft.com/office/drawing/2014/main" id="{BC60B220-FABC-4B17-BBB3-CF06482727C3}"/>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F4D71058-77BE-4E55-A4EB-36649BD3CE61}"/>
              </a:ext>
            </a:extLst>
          </p:cNvPr>
          <p:cNvSpPr>
            <a:spLocks noGrp="1"/>
          </p:cNvSpPr>
          <p:nvPr>
            <p:ph type="sldNum" sz="quarter" idx="12"/>
          </p:nvPr>
        </p:nvSpPr>
        <p:spPr/>
        <p:txBody>
          <a:bodyPr/>
          <a:lstStyle/>
          <a:p>
            <a:fld id="{459CABAD-5BE5-4119-B9F8-BD5AC7D88EE8}" type="slidenum">
              <a:rPr lang="en-NZ" smtClean="0"/>
              <a:pPr/>
              <a:t>133</a:t>
            </a:fld>
            <a:endParaRPr lang="en-NZ"/>
          </a:p>
        </p:txBody>
      </p:sp>
    </p:spTree>
    <p:extLst>
      <p:ext uri="{BB962C8B-B14F-4D97-AF65-F5344CB8AC3E}">
        <p14:creationId xmlns:p14="http://schemas.microsoft.com/office/powerpoint/2010/main" val="27334965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08120" y="1584960"/>
            <a:ext cx="0" cy="426720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815840" y="1584960"/>
            <a:ext cx="0" cy="426720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579438"/>
            <a:ext cx="8229600" cy="807402"/>
          </a:xfrm>
        </p:spPr>
        <p:txBody>
          <a:bodyPr>
            <a:normAutofit/>
          </a:bodyPr>
          <a:lstStyle/>
          <a:p>
            <a:pPr algn="l"/>
            <a:r>
              <a:rPr lang="en-US" sz="3600" dirty="0">
                <a:solidFill>
                  <a:srgbClr val="0432FF"/>
                </a:solidFill>
              </a:rPr>
              <a:t>	 </a:t>
            </a:r>
            <a:r>
              <a:rPr lang="en-US" sz="3600" b="1" dirty="0">
                <a:solidFill>
                  <a:srgbClr val="0432FF"/>
                </a:solidFill>
                <a:highlight>
                  <a:srgbClr val="C0C0C0"/>
                </a:highlight>
              </a:rPr>
              <a:t>Blue Line</a:t>
            </a:r>
            <a:r>
              <a:rPr lang="en-US" sz="3600" dirty="0">
                <a:solidFill>
                  <a:srgbClr val="0432FF"/>
                </a:solidFill>
              </a:rPr>
              <a:t>							</a:t>
            </a:r>
            <a:r>
              <a:rPr lang="en-US" sz="3600" b="1" dirty="0">
                <a:solidFill>
                  <a:srgbClr val="FF0000"/>
                </a:solidFill>
                <a:highlight>
                  <a:srgbClr val="C0C0C0"/>
                </a:highlight>
              </a:rPr>
              <a:t>Red Line</a:t>
            </a:r>
            <a:endParaRPr lang="en-US" sz="3600" b="1" dirty="0">
              <a:solidFill>
                <a:srgbClr val="0432FF"/>
              </a:solidFill>
              <a:highlight>
                <a:srgbClr val="C0C0C0"/>
              </a:highlight>
            </a:endParaRPr>
          </a:p>
        </p:txBody>
      </p:sp>
      <p:sp>
        <p:nvSpPr>
          <p:cNvPr id="3" name="Content Placeholder 2"/>
          <p:cNvSpPr>
            <a:spLocks noGrp="1"/>
          </p:cNvSpPr>
          <p:nvPr>
            <p:ph idx="1"/>
          </p:nvPr>
        </p:nvSpPr>
        <p:spPr>
          <a:xfrm>
            <a:off x="457200" y="1188720"/>
            <a:ext cx="8229600" cy="5105400"/>
          </a:xfrm>
          <a:ln>
            <a:solidFill>
              <a:schemeClr val="accent1"/>
            </a:solidFill>
          </a:ln>
        </p:spPr>
        <p:txBody>
          <a:bodyPr>
            <a:normAutofit fontScale="92500" lnSpcReduction="20000"/>
          </a:bodyPr>
          <a:lstStyle/>
          <a:p>
            <a:pPr marL="0" indent="0">
              <a:buNone/>
            </a:pPr>
            <a:r>
              <a:rPr lang="en-US" dirty="0"/>
              <a:t>		</a:t>
            </a:r>
          </a:p>
          <a:p>
            <a:pPr marL="0" indent="0">
              <a:buNone/>
            </a:pPr>
            <a:r>
              <a:rPr lang="en-US" b="1" dirty="0">
                <a:solidFill>
                  <a:srgbClr val="0432FF"/>
                </a:solidFill>
              </a:rPr>
              <a:t>		Phase I	</a:t>
            </a:r>
            <a:r>
              <a:rPr lang="en-US" dirty="0"/>
              <a:t>	 Old Testament	</a:t>
            </a:r>
            <a:r>
              <a:rPr lang="en-US" b="1" dirty="0">
                <a:solidFill>
                  <a:srgbClr val="FF0000"/>
                </a:solidFill>
              </a:rPr>
              <a:t>   Phase I</a:t>
            </a:r>
          </a:p>
          <a:p>
            <a:pPr marL="0" indent="0" algn="ctr">
              <a:buNone/>
            </a:pPr>
            <a:r>
              <a:rPr lang="en-US" b="1" dirty="0"/>
              <a:t>  The Book of Daniel</a:t>
            </a:r>
          </a:p>
          <a:p>
            <a:pPr marL="0" indent="0">
              <a:buNone/>
            </a:pPr>
            <a:r>
              <a:rPr lang="en-US" dirty="0"/>
              <a:t>		</a:t>
            </a:r>
            <a:r>
              <a:rPr lang="en-US" b="1" dirty="0">
                <a:solidFill>
                  <a:srgbClr val="0432FF"/>
                </a:solidFill>
              </a:rPr>
              <a:t>Israel</a:t>
            </a:r>
            <a:r>
              <a:rPr lang="en-US" dirty="0"/>
              <a:t>				</a:t>
            </a:r>
            <a:r>
              <a:rPr lang="en-US" b="1" dirty="0"/>
              <a:t>vs.</a:t>
            </a:r>
            <a:r>
              <a:rPr lang="en-US" dirty="0"/>
              <a:t>			  </a:t>
            </a:r>
            <a:r>
              <a:rPr lang="en-US" b="1" dirty="0">
                <a:solidFill>
                  <a:srgbClr val="FF0000"/>
                </a:solidFill>
              </a:rPr>
              <a:t>Babylon</a:t>
            </a:r>
          </a:p>
          <a:p>
            <a:pPr marL="0" indent="0">
              <a:buNone/>
            </a:pPr>
            <a:r>
              <a:rPr lang="en-US" b="1" dirty="0"/>
              <a:t>	</a:t>
            </a:r>
            <a:r>
              <a:rPr lang="en-US" sz="3600" b="1" dirty="0"/>
              <a:t>		</a:t>
            </a:r>
          </a:p>
          <a:p>
            <a:pPr marL="0" indent="0">
              <a:buNone/>
            </a:pPr>
            <a:r>
              <a:rPr lang="en-US" b="1" dirty="0">
                <a:solidFill>
                  <a:srgbClr val="FF0000"/>
                </a:solidFill>
              </a:rPr>
              <a:t>		</a:t>
            </a:r>
            <a:r>
              <a:rPr lang="en-US" b="1" dirty="0">
                <a:solidFill>
                  <a:srgbClr val="0432FF"/>
                </a:solidFill>
              </a:rPr>
              <a:t>Phase II   </a:t>
            </a:r>
            <a:r>
              <a:rPr lang="en-US" dirty="0"/>
              <a:t>New Testament	  </a:t>
            </a:r>
            <a:r>
              <a:rPr lang="en-US" b="1" dirty="0">
                <a:solidFill>
                  <a:srgbClr val="FF0000"/>
                </a:solidFill>
              </a:rPr>
              <a:t>Phase II</a:t>
            </a:r>
          </a:p>
          <a:p>
            <a:pPr marL="0" indent="0" algn="ctr">
              <a:buNone/>
            </a:pPr>
            <a:r>
              <a:rPr lang="en-US" b="1" dirty="0"/>
              <a:t>The Book of Revelation</a:t>
            </a:r>
          </a:p>
          <a:p>
            <a:pPr marL="0" indent="0">
              <a:buNone/>
            </a:pPr>
            <a:r>
              <a:rPr lang="en-US" b="1" dirty="0">
                <a:solidFill>
                  <a:srgbClr val="FF0000"/>
                </a:solidFill>
              </a:rPr>
              <a:t>		</a:t>
            </a:r>
          </a:p>
          <a:p>
            <a:pPr marL="0" indent="0">
              <a:buNone/>
            </a:pPr>
            <a:r>
              <a:rPr lang="en-US" b="1" dirty="0">
                <a:solidFill>
                  <a:srgbClr val="FF0000"/>
                </a:solidFill>
              </a:rPr>
              <a:t>		</a:t>
            </a:r>
            <a:r>
              <a:rPr lang="en-US" b="1" dirty="0">
                <a:solidFill>
                  <a:srgbClr val="0432FF"/>
                </a:solidFill>
              </a:rPr>
              <a:t>The Saints		</a:t>
            </a:r>
            <a:r>
              <a:rPr lang="en-US" b="1" dirty="0"/>
              <a:t>vs.			  </a:t>
            </a:r>
            <a:r>
              <a:rPr lang="en-US" b="1" dirty="0">
                <a:solidFill>
                  <a:srgbClr val="FF0000"/>
                </a:solidFill>
              </a:rPr>
              <a:t>Rome</a:t>
            </a:r>
            <a:endParaRPr lang="en-US" b="1" dirty="0"/>
          </a:p>
          <a:p>
            <a:pPr marL="0" indent="0">
              <a:buNone/>
            </a:pPr>
            <a:r>
              <a:rPr lang="en-US" b="1" dirty="0">
                <a:solidFill>
                  <a:srgbClr val="0432FF"/>
                </a:solidFill>
              </a:rPr>
              <a:t>     </a:t>
            </a:r>
            <a:r>
              <a:rPr lang="en-US" sz="3000" b="1" dirty="0">
                <a:solidFill>
                  <a:srgbClr val="0432FF"/>
                </a:solidFill>
              </a:rPr>
              <a:t>(Spiritual Israel)</a:t>
            </a:r>
            <a:r>
              <a:rPr lang="en-US" b="1" dirty="0">
                <a:solidFill>
                  <a:srgbClr val="0432FF"/>
                </a:solidFill>
              </a:rPr>
              <a:t>				 </a:t>
            </a:r>
            <a:r>
              <a:rPr lang="en-US" sz="3000" b="1" dirty="0">
                <a:solidFill>
                  <a:srgbClr val="FF0000"/>
                </a:solidFill>
              </a:rPr>
              <a:t>(Babylon Phase II)</a:t>
            </a:r>
          </a:p>
          <a:p>
            <a:pPr marL="0" indent="0">
              <a:buNone/>
            </a:pPr>
            <a:r>
              <a:rPr lang="en-US" b="1" dirty="0">
                <a:solidFill>
                  <a:srgbClr val="0432FF"/>
                </a:solidFill>
              </a:rPr>
              <a:t>		</a:t>
            </a:r>
            <a:endParaRPr lang="en-US" b="1" dirty="0">
              <a:solidFill>
                <a:srgbClr val="FF0000"/>
              </a:solidFill>
            </a:endParaRPr>
          </a:p>
        </p:txBody>
      </p:sp>
      <p:sp>
        <p:nvSpPr>
          <p:cNvPr id="4" name="Footer Placeholder 3">
            <a:extLst>
              <a:ext uri="{FF2B5EF4-FFF2-40B4-BE49-F238E27FC236}">
                <a16:creationId xmlns:a16="http://schemas.microsoft.com/office/drawing/2014/main" id="{DFB143A7-6F2C-402E-919C-35C6AC9DD5A5}"/>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36099AB1-AC97-4B26-A254-11D3DDFCB030}"/>
              </a:ext>
            </a:extLst>
          </p:cNvPr>
          <p:cNvSpPr>
            <a:spLocks noGrp="1"/>
          </p:cNvSpPr>
          <p:nvPr>
            <p:ph type="sldNum" sz="quarter" idx="12"/>
          </p:nvPr>
        </p:nvSpPr>
        <p:spPr/>
        <p:txBody>
          <a:bodyPr/>
          <a:lstStyle/>
          <a:p>
            <a:fld id="{459CABAD-5BE5-4119-B9F8-BD5AC7D88EE8}" type="slidenum">
              <a:rPr lang="en-NZ" smtClean="0"/>
              <a:pPr/>
              <a:t>134</a:t>
            </a:fld>
            <a:endParaRPr lang="en-NZ"/>
          </a:p>
        </p:txBody>
      </p:sp>
    </p:spTree>
    <p:extLst>
      <p:ext uri="{BB962C8B-B14F-4D97-AF65-F5344CB8AC3E}">
        <p14:creationId xmlns:p14="http://schemas.microsoft.com/office/powerpoint/2010/main" val="6459552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2D54-BEDF-483B-A41E-FFA264D10E82}"/>
              </a:ext>
            </a:extLst>
          </p:cNvPr>
          <p:cNvSpPr>
            <a:spLocks noGrp="1"/>
          </p:cNvSpPr>
          <p:nvPr>
            <p:ph type="title"/>
          </p:nvPr>
        </p:nvSpPr>
        <p:spPr/>
        <p:txBody>
          <a:bodyPr>
            <a:normAutofit fontScale="90000"/>
          </a:bodyPr>
          <a:lstStyle/>
          <a:p>
            <a:r>
              <a:rPr lang="en-US" b="1" i="1" dirty="0">
                <a:solidFill>
                  <a:srgbClr val="0432FF"/>
                </a:solidFill>
              </a:rPr>
              <a:t>The New Covenant &amp; </a:t>
            </a:r>
            <a:br>
              <a:rPr lang="en-US" b="1" i="1" dirty="0">
                <a:solidFill>
                  <a:srgbClr val="0432FF"/>
                </a:solidFill>
              </a:rPr>
            </a:br>
            <a:r>
              <a:rPr lang="en-US" b="1" i="1" dirty="0">
                <a:solidFill>
                  <a:srgbClr val="0432FF"/>
                </a:solidFill>
              </a:rPr>
              <a:t>Israel’s Restoration</a:t>
            </a:r>
          </a:p>
        </p:txBody>
      </p:sp>
      <p:sp>
        <p:nvSpPr>
          <p:cNvPr id="3" name="Content Placeholder 2">
            <a:extLst>
              <a:ext uri="{FF2B5EF4-FFF2-40B4-BE49-F238E27FC236}">
                <a16:creationId xmlns:a16="http://schemas.microsoft.com/office/drawing/2014/main" id="{54283B92-AE31-4F19-9039-8980C26A6D19}"/>
              </a:ext>
            </a:extLst>
          </p:cNvPr>
          <p:cNvSpPr>
            <a:spLocks noGrp="1"/>
          </p:cNvSpPr>
          <p:nvPr>
            <p:ph idx="1"/>
          </p:nvPr>
        </p:nvSpPr>
        <p:spPr/>
        <p:txBody>
          <a:bodyPr>
            <a:normAutofit fontScale="70000" lnSpcReduction="20000"/>
          </a:bodyPr>
          <a:lstStyle/>
          <a:p>
            <a:pPr marL="0" indent="0">
              <a:buNone/>
            </a:pPr>
            <a:r>
              <a:rPr lang="en-US" b="1" i="1" baseline="30000" dirty="0"/>
              <a:t> </a:t>
            </a:r>
            <a:r>
              <a:rPr lang="en-US" b="1" i="1" dirty="0"/>
              <a:t>Behold, the days come, </a:t>
            </a:r>
            <a:r>
              <a:rPr lang="en-US" b="1" i="1" dirty="0" err="1"/>
              <a:t>saith</a:t>
            </a:r>
            <a:r>
              <a:rPr lang="en-US" b="1" i="1" dirty="0"/>
              <a:t> the </a:t>
            </a:r>
            <a:r>
              <a:rPr lang="en-US" b="1" i="1" cap="small" dirty="0"/>
              <a:t>Lord</a:t>
            </a:r>
            <a:r>
              <a:rPr lang="en-US" b="1" i="1" dirty="0"/>
              <a:t>, that </a:t>
            </a:r>
            <a:r>
              <a:rPr lang="en-US" b="1" i="1" dirty="0">
                <a:highlight>
                  <a:srgbClr val="FFFF00"/>
                </a:highlight>
              </a:rPr>
              <a:t>I will make a new covenant </a:t>
            </a:r>
            <a:r>
              <a:rPr lang="en-US" b="1" i="1" dirty="0"/>
              <a:t>with the house of Israel, and with the house of Judah:</a:t>
            </a:r>
          </a:p>
          <a:p>
            <a:pPr marL="0" indent="0">
              <a:buNone/>
            </a:pPr>
            <a:r>
              <a:rPr lang="en-US" b="1" i="1" baseline="30000" dirty="0"/>
              <a:t>32 </a:t>
            </a:r>
            <a:r>
              <a:rPr lang="en-US" b="1" i="1" dirty="0"/>
              <a:t>Not according to the covenant that I made with their fathers in the day that I took them by the hand to bring them out of the land of Egypt; which my covenant they brake, although I was an husband unto them, </a:t>
            </a:r>
            <a:r>
              <a:rPr lang="en-US" b="1" i="1" dirty="0" err="1"/>
              <a:t>saith</a:t>
            </a:r>
            <a:r>
              <a:rPr lang="en-US" b="1" i="1" dirty="0"/>
              <a:t> the </a:t>
            </a:r>
            <a:r>
              <a:rPr lang="en-US" b="1" i="1" cap="small" dirty="0"/>
              <a:t>Lord</a:t>
            </a:r>
            <a:r>
              <a:rPr lang="en-US" b="1" i="1" dirty="0"/>
              <a:t>:</a:t>
            </a:r>
          </a:p>
          <a:p>
            <a:pPr marL="0" indent="0">
              <a:buNone/>
            </a:pPr>
            <a:r>
              <a:rPr lang="en-US" b="1" i="1" baseline="30000" dirty="0"/>
              <a:t>33 </a:t>
            </a:r>
            <a:r>
              <a:rPr lang="en-US" b="1" i="1" dirty="0"/>
              <a:t>But this shall be the covenant that I will make with the house of Israel; After those days, </a:t>
            </a:r>
            <a:r>
              <a:rPr lang="en-US" b="1" i="1" dirty="0" err="1"/>
              <a:t>saith</a:t>
            </a:r>
            <a:r>
              <a:rPr lang="en-US" b="1" i="1" dirty="0"/>
              <a:t> the </a:t>
            </a:r>
            <a:r>
              <a:rPr lang="en-US" b="1" i="1" cap="small" dirty="0"/>
              <a:t>Lord</a:t>
            </a:r>
            <a:r>
              <a:rPr lang="en-US" b="1" i="1" dirty="0"/>
              <a:t>, </a:t>
            </a:r>
            <a:r>
              <a:rPr lang="en-US" b="1" i="1" dirty="0">
                <a:highlight>
                  <a:srgbClr val="FFFF00"/>
                </a:highlight>
              </a:rPr>
              <a:t>I will put my law in their inward parts, and write it in their hearts; and will be their God, and they shall be my people.</a:t>
            </a:r>
          </a:p>
          <a:p>
            <a:pPr marL="0" indent="0">
              <a:buNone/>
            </a:pPr>
            <a:r>
              <a:rPr lang="en-US" b="1" i="1" baseline="30000" dirty="0"/>
              <a:t>34 </a:t>
            </a:r>
            <a:r>
              <a:rPr lang="en-US" b="1" i="1" dirty="0"/>
              <a:t>And they shall teach no more every man his </a:t>
            </a:r>
            <a:r>
              <a:rPr lang="en-US" b="1" i="1" dirty="0" err="1"/>
              <a:t>neighbour</a:t>
            </a:r>
            <a:r>
              <a:rPr lang="en-US" b="1" i="1" dirty="0"/>
              <a:t>, and every man his brother, saying, Know the </a:t>
            </a:r>
            <a:r>
              <a:rPr lang="en-US" b="1" i="1" cap="small" dirty="0"/>
              <a:t>Lord</a:t>
            </a:r>
            <a:r>
              <a:rPr lang="en-US" b="1" i="1" dirty="0"/>
              <a:t>: for they shall all know me, from the least of them unto the greatest of them, </a:t>
            </a:r>
            <a:r>
              <a:rPr lang="en-US" b="1" i="1" dirty="0" err="1"/>
              <a:t>saith</a:t>
            </a:r>
            <a:r>
              <a:rPr lang="en-US" b="1" i="1" dirty="0"/>
              <a:t> the </a:t>
            </a:r>
            <a:r>
              <a:rPr lang="en-US" b="1" i="1" cap="small" dirty="0"/>
              <a:t>Lord</a:t>
            </a:r>
            <a:r>
              <a:rPr lang="en-US" b="1" i="1" dirty="0"/>
              <a:t>: for </a:t>
            </a:r>
            <a:r>
              <a:rPr lang="en-US" b="1" i="1" dirty="0">
                <a:highlight>
                  <a:srgbClr val="FFFF00"/>
                </a:highlight>
              </a:rPr>
              <a:t>I will forgive their iniquity, and I will remember their sin no more.</a:t>
            </a:r>
            <a:r>
              <a:rPr lang="en-US" b="1" i="1" dirty="0"/>
              <a:t>					</a:t>
            </a:r>
            <a:r>
              <a:rPr lang="en-US" sz="3400" b="1" dirty="0">
                <a:solidFill>
                  <a:srgbClr val="C00000"/>
                </a:solidFill>
              </a:rPr>
              <a:t>Jeremiah 31:31-34</a:t>
            </a:r>
            <a:r>
              <a:rPr lang="en-US" b="1" i="1" dirty="0">
                <a:highlight>
                  <a:srgbClr val="FFFF00"/>
                </a:highlight>
              </a:rPr>
              <a:t>			</a:t>
            </a:r>
          </a:p>
          <a:p>
            <a:pPr marL="0" indent="0">
              <a:buNone/>
            </a:pPr>
            <a:endParaRPr lang="en-US" dirty="0"/>
          </a:p>
        </p:txBody>
      </p:sp>
      <p:sp>
        <p:nvSpPr>
          <p:cNvPr id="4" name="Footer Placeholder 3">
            <a:extLst>
              <a:ext uri="{FF2B5EF4-FFF2-40B4-BE49-F238E27FC236}">
                <a16:creationId xmlns:a16="http://schemas.microsoft.com/office/drawing/2014/main" id="{507E6843-EF30-4838-917F-DD016066A111}"/>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CF8DDF30-9755-4486-8237-918391313BFA}"/>
              </a:ext>
            </a:extLst>
          </p:cNvPr>
          <p:cNvSpPr>
            <a:spLocks noGrp="1"/>
          </p:cNvSpPr>
          <p:nvPr>
            <p:ph type="sldNum" sz="quarter" idx="12"/>
          </p:nvPr>
        </p:nvSpPr>
        <p:spPr/>
        <p:txBody>
          <a:bodyPr/>
          <a:lstStyle/>
          <a:p>
            <a:fld id="{459CABAD-5BE5-4119-B9F8-BD5AC7D88EE8}" type="slidenum">
              <a:rPr lang="en-NZ" smtClean="0"/>
              <a:pPr/>
              <a:t>135</a:t>
            </a:fld>
            <a:endParaRPr lang="en-NZ"/>
          </a:p>
        </p:txBody>
      </p:sp>
    </p:spTree>
    <p:extLst>
      <p:ext uri="{BB962C8B-B14F-4D97-AF65-F5344CB8AC3E}">
        <p14:creationId xmlns:p14="http://schemas.microsoft.com/office/powerpoint/2010/main" val="15668683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The Tents of Israel Restored</a:t>
            </a:r>
          </a:p>
        </p:txBody>
      </p:sp>
      <p:sp>
        <p:nvSpPr>
          <p:cNvPr id="3" name="Content Placeholder 2"/>
          <p:cNvSpPr>
            <a:spLocks noGrp="1"/>
          </p:cNvSpPr>
          <p:nvPr>
            <p:ph idx="1"/>
          </p:nvPr>
        </p:nvSpPr>
        <p:spPr>
          <a:xfrm>
            <a:off x="457200" y="1600200"/>
            <a:ext cx="8229600" cy="4756150"/>
          </a:xfrm>
        </p:spPr>
        <p:txBody>
          <a:bodyPr>
            <a:normAutofit fontScale="77500" lnSpcReduction="20000"/>
          </a:bodyPr>
          <a:lstStyle/>
          <a:p>
            <a:pPr marL="0" indent="0">
              <a:buNone/>
            </a:pPr>
            <a:r>
              <a:rPr lang="en-US" b="1" i="1" dirty="0"/>
              <a:t>Sing, O barren, thou that didst not bear; break forth into singing, and cry aloud, thou that didst not travail with child: for </a:t>
            </a:r>
            <a:r>
              <a:rPr lang="en-US" b="1" i="1" dirty="0">
                <a:highlight>
                  <a:srgbClr val="FFFF00"/>
                </a:highlight>
              </a:rPr>
              <a:t>more are the children of the desolate</a:t>
            </a:r>
            <a:r>
              <a:rPr lang="en-US" b="1" i="1" dirty="0"/>
              <a:t> than the children of the married wife, </a:t>
            </a:r>
            <a:r>
              <a:rPr lang="en-US" b="1" i="1" dirty="0" err="1"/>
              <a:t>saith</a:t>
            </a:r>
            <a:r>
              <a:rPr lang="en-US" b="1" i="1" dirty="0"/>
              <a:t> the Lord. </a:t>
            </a:r>
            <a:r>
              <a:rPr lang="en-US" b="1" dirty="0">
                <a:solidFill>
                  <a:srgbClr val="C00000"/>
                </a:solidFill>
              </a:rPr>
              <a:t>[</a:t>
            </a:r>
            <a:r>
              <a:rPr lang="en-US" b="1" i="1" dirty="0">
                <a:solidFill>
                  <a:srgbClr val="C00000"/>
                </a:solidFill>
              </a:rPr>
              <a:t>Quoted in Galatians 4:27]</a:t>
            </a:r>
            <a:endParaRPr lang="en-US" b="1" i="1" dirty="0"/>
          </a:p>
          <a:p>
            <a:pPr marL="0" indent="0">
              <a:buNone/>
            </a:pPr>
            <a:endParaRPr lang="en-US" b="1" i="1" dirty="0"/>
          </a:p>
          <a:p>
            <a:pPr marL="0" indent="0">
              <a:buNone/>
            </a:pPr>
            <a:r>
              <a:rPr lang="en-US" b="1" i="1" dirty="0">
                <a:highlight>
                  <a:srgbClr val="FFFF00"/>
                </a:highlight>
              </a:rPr>
              <a:t>Enlarge the place of thy tent</a:t>
            </a:r>
            <a:r>
              <a:rPr lang="en-US" b="1" i="1" dirty="0"/>
              <a:t>, and let them stretch forth the curtains of thine habitations: spare not, </a:t>
            </a:r>
            <a:r>
              <a:rPr lang="en-US" b="1" i="1" dirty="0">
                <a:highlight>
                  <a:srgbClr val="FFFF00"/>
                </a:highlight>
              </a:rPr>
              <a:t>lengthen thy cords, and strengthen thy stakes;</a:t>
            </a:r>
          </a:p>
          <a:p>
            <a:pPr marL="0" indent="0">
              <a:buNone/>
            </a:pPr>
            <a:endParaRPr lang="en-US" b="1" i="1" dirty="0"/>
          </a:p>
          <a:p>
            <a:pPr marL="0" indent="0">
              <a:buNone/>
            </a:pPr>
            <a:r>
              <a:rPr lang="en-US" b="1" i="1" dirty="0"/>
              <a:t>For thou shalt break forth on the right hand and on the left; and thy seed shall inherit the Gentiles, and make the desolate cities to be inhabited.	</a:t>
            </a:r>
            <a:r>
              <a:rPr lang="en-US" b="1" i="1" dirty="0">
                <a:solidFill>
                  <a:srgbClr val="C00000"/>
                </a:solidFill>
              </a:rPr>
              <a:t>Isaiah 54:1-3</a:t>
            </a:r>
          </a:p>
          <a:p>
            <a:pPr marL="0" indent="0">
              <a:buNone/>
            </a:pPr>
            <a:r>
              <a:rPr lang="en-US" b="1" i="1" dirty="0"/>
              <a:t>*</a:t>
            </a:r>
            <a:endParaRPr lang="en-US" b="1" i="1" dirty="0">
              <a:solidFill>
                <a:srgbClr val="C00000"/>
              </a:solidFill>
            </a:endParaRPr>
          </a:p>
        </p:txBody>
      </p:sp>
      <p:sp>
        <p:nvSpPr>
          <p:cNvPr id="4" name="Footer Placeholder 3">
            <a:extLst>
              <a:ext uri="{FF2B5EF4-FFF2-40B4-BE49-F238E27FC236}">
                <a16:creationId xmlns:a16="http://schemas.microsoft.com/office/drawing/2014/main" id="{71D6E63B-86EE-4DE7-B1CE-B4E5BC590E35}"/>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49E76793-9DA0-48CB-AAE8-E475A8849F64}"/>
              </a:ext>
            </a:extLst>
          </p:cNvPr>
          <p:cNvSpPr>
            <a:spLocks noGrp="1"/>
          </p:cNvSpPr>
          <p:nvPr>
            <p:ph type="sldNum" sz="quarter" idx="12"/>
          </p:nvPr>
        </p:nvSpPr>
        <p:spPr/>
        <p:txBody>
          <a:bodyPr/>
          <a:lstStyle/>
          <a:p>
            <a:fld id="{459CABAD-5BE5-4119-B9F8-BD5AC7D88EE8}" type="slidenum">
              <a:rPr lang="en-NZ" smtClean="0"/>
              <a:pPr/>
              <a:t>136</a:t>
            </a:fld>
            <a:endParaRPr lang="en-NZ"/>
          </a:p>
        </p:txBody>
      </p:sp>
    </p:spTree>
    <p:extLst>
      <p:ext uri="{BB962C8B-B14F-4D97-AF65-F5344CB8AC3E}">
        <p14:creationId xmlns:p14="http://schemas.microsoft.com/office/powerpoint/2010/main" val="38540020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Sequence of the Restoration</a:t>
            </a:r>
          </a:p>
        </p:txBody>
      </p:sp>
      <p:sp>
        <p:nvSpPr>
          <p:cNvPr id="3" name="Content Placeholder 2"/>
          <p:cNvSpPr>
            <a:spLocks noGrp="1"/>
          </p:cNvSpPr>
          <p:nvPr>
            <p:ph idx="1"/>
          </p:nvPr>
        </p:nvSpPr>
        <p:spPr/>
        <p:txBody>
          <a:bodyPr/>
          <a:lstStyle/>
          <a:p>
            <a:pPr marL="514350" indent="-514350">
              <a:buFont typeface="+mj-lt"/>
              <a:buAutoNum type="arabicPeriod"/>
            </a:pPr>
            <a:r>
              <a:rPr lang="en-US" dirty="0"/>
              <a:t>Return of the Jews to the Promised Land</a:t>
            </a:r>
          </a:p>
          <a:p>
            <a:pPr marL="514350" indent="-514350">
              <a:buFont typeface="+mj-lt"/>
              <a:buAutoNum type="arabicPeriod"/>
            </a:pPr>
            <a:r>
              <a:rPr lang="en-US" dirty="0"/>
              <a:t>Cleansing of the land of its abominations (mosques, churches, etc.)</a:t>
            </a:r>
          </a:p>
          <a:p>
            <a:pPr marL="514350" indent="-514350">
              <a:buFont typeface="+mj-lt"/>
              <a:buAutoNum type="arabicPeriod"/>
            </a:pPr>
            <a:r>
              <a:rPr lang="en-US" dirty="0"/>
              <a:t>Forgiveness of nation accompanied by a change in Israel’s spirituality and obedience</a:t>
            </a:r>
          </a:p>
          <a:p>
            <a:pPr marL="514350" indent="-514350">
              <a:buFont typeface="+mj-lt"/>
              <a:buAutoNum type="arabicPeriod"/>
            </a:pPr>
            <a:r>
              <a:rPr lang="en-US" dirty="0"/>
              <a:t>Truly becoming God’s people again – connected to the Everlasting Covenant</a:t>
            </a:r>
          </a:p>
        </p:txBody>
      </p:sp>
      <p:sp>
        <p:nvSpPr>
          <p:cNvPr id="4" name="Footer Placeholder 3">
            <a:extLst>
              <a:ext uri="{FF2B5EF4-FFF2-40B4-BE49-F238E27FC236}">
                <a16:creationId xmlns:a16="http://schemas.microsoft.com/office/drawing/2014/main" id="{04F8D179-C8E8-4E53-B865-282606A902AF}"/>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A01126D-8E2D-4CDB-B09C-923012D5A58A}"/>
              </a:ext>
            </a:extLst>
          </p:cNvPr>
          <p:cNvSpPr>
            <a:spLocks noGrp="1"/>
          </p:cNvSpPr>
          <p:nvPr>
            <p:ph type="sldNum" sz="quarter" idx="12"/>
          </p:nvPr>
        </p:nvSpPr>
        <p:spPr/>
        <p:txBody>
          <a:bodyPr/>
          <a:lstStyle/>
          <a:p>
            <a:fld id="{459CABAD-5BE5-4119-B9F8-BD5AC7D88EE8}" type="slidenum">
              <a:rPr lang="en-NZ" smtClean="0"/>
              <a:pPr/>
              <a:t>137</a:t>
            </a:fld>
            <a:endParaRPr lang="en-NZ"/>
          </a:p>
        </p:txBody>
      </p:sp>
    </p:spTree>
    <p:extLst>
      <p:ext uri="{BB962C8B-B14F-4D97-AF65-F5344CB8AC3E}">
        <p14:creationId xmlns:p14="http://schemas.microsoft.com/office/powerpoint/2010/main" val="15468674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The Parable of the Nation</a:t>
            </a:r>
          </a:p>
        </p:txBody>
      </p:sp>
      <p:sp>
        <p:nvSpPr>
          <p:cNvPr id="6" name="Text Placeholder 5">
            <a:extLst>
              <a:ext uri="{FF2B5EF4-FFF2-40B4-BE49-F238E27FC236}">
                <a16:creationId xmlns:a16="http://schemas.microsoft.com/office/drawing/2014/main" id="{5E0C6F38-F0AC-40E8-9F98-D8FF05950791}"/>
              </a:ext>
            </a:extLst>
          </p:cNvPr>
          <p:cNvSpPr>
            <a:spLocks noGrp="1"/>
          </p:cNvSpPr>
          <p:nvPr>
            <p:ph type="body" idx="1"/>
          </p:nvPr>
        </p:nvSpPr>
        <p:spPr/>
        <p:txBody>
          <a:bodyPr>
            <a:normAutofit/>
          </a:bodyPr>
          <a:lstStyle/>
          <a:p>
            <a:pPr algn="ctr"/>
            <a:r>
              <a:rPr lang="en-US" sz="3200" dirty="0"/>
              <a:t>Adam</a:t>
            </a:r>
          </a:p>
        </p:txBody>
      </p:sp>
      <p:sp>
        <p:nvSpPr>
          <p:cNvPr id="3" name="Content Placeholder 2"/>
          <p:cNvSpPr>
            <a:spLocks noGrp="1"/>
          </p:cNvSpPr>
          <p:nvPr>
            <p:ph sz="half" idx="2"/>
          </p:nvPr>
        </p:nvSpPr>
        <p:spPr/>
        <p:txBody>
          <a:bodyPr>
            <a:normAutofit lnSpcReduction="10000"/>
          </a:bodyPr>
          <a:lstStyle/>
          <a:p>
            <a:r>
              <a:rPr lang="en-US" dirty="0"/>
              <a:t>Fell and as expelled from paradise.</a:t>
            </a:r>
          </a:p>
          <a:p>
            <a:r>
              <a:rPr lang="en-US" dirty="0"/>
              <a:t>Placed under an onerous curse that affected all of his seed.</a:t>
            </a:r>
          </a:p>
          <a:p>
            <a:r>
              <a:rPr lang="en-US" dirty="0"/>
              <a:t>Was offered a way back to the tree of life through the sacrifice of the Lamb.</a:t>
            </a:r>
          </a:p>
          <a:p>
            <a:r>
              <a:rPr lang="en-US" dirty="0"/>
              <a:t>Was unworthy of the grace revealed.</a:t>
            </a:r>
          </a:p>
        </p:txBody>
      </p:sp>
      <p:sp>
        <p:nvSpPr>
          <p:cNvPr id="7" name="Text Placeholder 6">
            <a:extLst>
              <a:ext uri="{FF2B5EF4-FFF2-40B4-BE49-F238E27FC236}">
                <a16:creationId xmlns:a16="http://schemas.microsoft.com/office/drawing/2014/main" id="{7E9602D5-FDC3-402B-AA67-85340E5E7D1A}"/>
              </a:ext>
            </a:extLst>
          </p:cNvPr>
          <p:cNvSpPr>
            <a:spLocks noGrp="1"/>
          </p:cNvSpPr>
          <p:nvPr>
            <p:ph type="body" sz="quarter" idx="3"/>
          </p:nvPr>
        </p:nvSpPr>
        <p:spPr/>
        <p:txBody>
          <a:bodyPr>
            <a:normAutofit/>
          </a:bodyPr>
          <a:lstStyle/>
          <a:p>
            <a:pPr algn="ctr"/>
            <a:r>
              <a:rPr lang="en-US" sz="3200" dirty="0"/>
              <a:t>Israel</a:t>
            </a:r>
          </a:p>
        </p:txBody>
      </p:sp>
      <p:sp>
        <p:nvSpPr>
          <p:cNvPr id="8" name="Content Placeholder 7">
            <a:extLst>
              <a:ext uri="{FF2B5EF4-FFF2-40B4-BE49-F238E27FC236}">
                <a16:creationId xmlns:a16="http://schemas.microsoft.com/office/drawing/2014/main" id="{D8E48EC9-F86A-405E-8B9A-6B6D5F211486}"/>
              </a:ext>
            </a:extLst>
          </p:cNvPr>
          <p:cNvSpPr>
            <a:spLocks noGrp="1"/>
          </p:cNvSpPr>
          <p:nvPr>
            <p:ph sz="quarter" idx="4"/>
          </p:nvPr>
        </p:nvSpPr>
        <p:spPr/>
        <p:txBody>
          <a:bodyPr>
            <a:normAutofit lnSpcReduction="10000"/>
          </a:bodyPr>
          <a:lstStyle/>
          <a:p>
            <a:r>
              <a:rPr lang="en-US" dirty="0"/>
              <a:t>Disobeyed, broke God’s covenant and was driven from the land</a:t>
            </a:r>
          </a:p>
          <a:p>
            <a:r>
              <a:rPr lang="en-US" dirty="0"/>
              <a:t>Was cursed in the Law for all of its generations.</a:t>
            </a:r>
          </a:p>
          <a:p>
            <a:r>
              <a:rPr lang="en-US" dirty="0"/>
              <a:t>Offered restoration through the blood of the Lamb.</a:t>
            </a:r>
          </a:p>
          <a:p>
            <a:r>
              <a:rPr lang="en-US" dirty="0"/>
              <a:t>Also unworthy of the favor shown unto it by Yahweh.</a:t>
            </a:r>
          </a:p>
          <a:p>
            <a:endParaRPr lang="en-US" dirty="0"/>
          </a:p>
        </p:txBody>
      </p:sp>
      <p:sp>
        <p:nvSpPr>
          <p:cNvPr id="4" name="Footer Placeholder 3">
            <a:extLst>
              <a:ext uri="{FF2B5EF4-FFF2-40B4-BE49-F238E27FC236}">
                <a16:creationId xmlns:a16="http://schemas.microsoft.com/office/drawing/2014/main" id="{968834B9-9E30-4882-A507-472BACD3D2D7}"/>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38063A9E-F33E-437F-8E3A-0B192CCCDEBC}"/>
              </a:ext>
            </a:extLst>
          </p:cNvPr>
          <p:cNvSpPr>
            <a:spLocks noGrp="1"/>
          </p:cNvSpPr>
          <p:nvPr>
            <p:ph type="sldNum" sz="quarter" idx="12"/>
          </p:nvPr>
        </p:nvSpPr>
        <p:spPr/>
        <p:txBody>
          <a:bodyPr/>
          <a:lstStyle/>
          <a:p>
            <a:fld id="{459CABAD-5BE5-4119-B9F8-BD5AC7D88EE8}" type="slidenum">
              <a:rPr lang="en-NZ" smtClean="0"/>
              <a:pPr/>
              <a:t>138</a:t>
            </a:fld>
            <a:endParaRPr lang="en-NZ"/>
          </a:p>
        </p:txBody>
      </p:sp>
    </p:spTree>
    <p:extLst>
      <p:ext uri="{BB962C8B-B14F-4D97-AF65-F5344CB8AC3E}">
        <p14:creationId xmlns:p14="http://schemas.microsoft.com/office/powerpoint/2010/main" val="6437736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565B7-F4CC-4860-8E4A-7A8EA3DB3FC9}"/>
              </a:ext>
            </a:extLst>
          </p:cNvPr>
          <p:cNvSpPr>
            <a:spLocks noGrp="1"/>
          </p:cNvSpPr>
          <p:nvPr>
            <p:ph type="title"/>
          </p:nvPr>
        </p:nvSpPr>
        <p:spPr/>
        <p:txBody>
          <a:bodyPr>
            <a:normAutofit fontScale="90000"/>
          </a:bodyPr>
          <a:lstStyle/>
          <a:p>
            <a:r>
              <a:rPr lang="en-US" b="1" i="1" dirty="0">
                <a:solidFill>
                  <a:srgbClr val="0432FF"/>
                </a:solidFill>
              </a:rPr>
              <a:t>The Message of Romans Chapter 11</a:t>
            </a:r>
          </a:p>
        </p:txBody>
      </p:sp>
      <p:sp>
        <p:nvSpPr>
          <p:cNvPr id="3" name="Content Placeholder 2">
            <a:extLst>
              <a:ext uri="{FF2B5EF4-FFF2-40B4-BE49-F238E27FC236}">
                <a16:creationId xmlns:a16="http://schemas.microsoft.com/office/drawing/2014/main" id="{8ECF1C51-0DD2-4B77-B012-41DAEDE11BE2}"/>
              </a:ext>
            </a:extLst>
          </p:cNvPr>
          <p:cNvSpPr>
            <a:spLocks noGrp="1"/>
          </p:cNvSpPr>
          <p:nvPr>
            <p:ph idx="1"/>
          </p:nvPr>
        </p:nvSpPr>
        <p:spPr/>
        <p:txBody>
          <a:bodyPr>
            <a:normAutofit/>
          </a:bodyPr>
          <a:lstStyle/>
          <a:p>
            <a:pPr marL="0" indent="0">
              <a:buNone/>
            </a:pPr>
            <a:r>
              <a:rPr lang="en-US" sz="2800" dirty="0"/>
              <a:t>Key Points:</a:t>
            </a:r>
          </a:p>
          <a:p>
            <a:pPr marL="514350" lvl="0" indent="-514350">
              <a:buFont typeface="+mj-lt"/>
              <a:buAutoNum type="arabicPeriod"/>
            </a:pPr>
            <a:r>
              <a:rPr lang="en-US" sz="2400" dirty="0"/>
              <a:t>When God’s favor was turned away from Israel as a nation, His mercy was still extended to them as individuals. </a:t>
            </a:r>
            <a:r>
              <a:rPr lang="en-US" sz="2400" b="1" i="1" dirty="0">
                <a:solidFill>
                  <a:srgbClr val="C00000"/>
                </a:solidFill>
              </a:rPr>
              <a:t>Even so then at this present time also there is a remnant according to the election of grace. </a:t>
            </a:r>
            <a:r>
              <a:rPr lang="en-US" sz="2000" b="1" i="1" dirty="0">
                <a:solidFill>
                  <a:srgbClr val="C00000"/>
                </a:solidFill>
              </a:rPr>
              <a:t>(v. </a:t>
            </a:r>
            <a:r>
              <a:rPr lang="en-US" sz="2000" b="1" dirty="0">
                <a:solidFill>
                  <a:srgbClr val="C00000"/>
                </a:solidFill>
              </a:rPr>
              <a:t>5)</a:t>
            </a:r>
          </a:p>
          <a:p>
            <a:pPr marL="514350" indent="-514350">
              <a:buFont typeface="+mj-lt"/>
              <a:buAutoNum type="arabicPeriod"/>
            </a:pPr>
            <a:r>
              <a:rPr lang="en-US" sz="2400" dirty="0"/>
              <a:t>By their fall, the Gentiles received benefit, namely </a:t>
            </a:r>
            <a:r>
              <a:rPr lang="en-US" sz="2400" b="1" i="1" dirty="0">
                <a:solidFill>
                  <a:srgbClr val="C00000"/>
                </a:solidFill>
              </a:rPr>
              <a:t>the riches of the glory of this mystery…but now is made manifest to the saints </a:t>
            </a:r>
            <a:r>
              <a:rPr lang="en-US" sz="2000" b="1" i="1" dirty="0"/>
              <a:t>(</a:t>
            </a:r>
            <a:r>
              <a:rPr lang="en-US" sz="2000" dirty="0"/>
              <a:t>Col. 1:26-27). </a:t>
            </a:r>
          </a:p>
          <a:p>
            <a:pPr marL="0" indent="0">
              <a:buNone/>
            </a:pPr>
            <a:r>
              <a:rPr lang="en-US" sz="2000" dirty="0"/>
              <a:t>      </a:t>
            </a:r>
            <a:r>
              <a:rPr lang="en-US" sz="2000" dirty="0">
                <a:solidFill>
                  <a:srgbClr val="C00000"/>
                </a:solidFill>
              </a:rPr>
              <a:t>…</a:t>
            </a:r>
            <a:r>
              <a:rPr lang="en-US" sz="2000" b="1" i="1" dirty="0">
                <a:solidFill>
                  <a:srgbClr val="C00000"/>
                </a:solidFill>
              </a:rPr>
              <a:t>through their fall salvation is come unto the Gentiles 															 (v. 11)</a:t>
            </a:r>
            <a:endParaRPr lang="en-US" sz="2400" b="1" i="1" dirty="0">
              <a:solidFill>
                <a:srgbClr val="C00000"/>
              </a:solidFill>
            </a:endParaRPr>
          </a:p>
        </p:txBody>
      </p:sp>
      <p:sp>
        <p:nvSpPr>
          <p:cNvPr id="4" name="Footer Placeholder 3">
            <a:extLst>
              <a:ext uri="{FF2B5EF4-FFF2-40B4-BE49-F238E27FC236}">
                <a16:creationId xmlns:a16="http://schemas.microsoft.com/office/drawing/2014/main" id="{2AAF6C5C-653C-4983-BC81-DD66EF3C464B}"/>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7C2BB1A1-7C1C-49C1-A06A-5E63C6479EB5}"/>
              </a:ext>
            </a:extLst>
          </p:cNvPr>
          <p:cNvSpPr>
            <a:spLocks noGrp="1"/>
          </p:cNvSpPr>
          <p:nvPr>
            <p:ph type="sldNum" sz="quarter" idx="12"/>
          </p:nvPr>
        </p:nvSpPr>
        <p:spPr/>
        <p:txBody>
          <a:bodyPr/>
          <a:lstStyle/>
          <a:p>
            <a:fld id="{459CABAD-5BE5-4119-B9F8-BD5AC7D88EE8}" type="slidenum">
              <a:rPr lang="en-NZ" smtClean="0"/>
              <a:pPr/>
              <a:t>139</a:t>
            </a:fld>
            <a:endParaRPr lang="en-NZ"/>
          </a:p>
        </p:txBody>
      </p:sp>
    </p:spTree>
    <p:extLst>
      <p:ext uri="{BB962C8B-B14F-4D97-AF65-F5344CB8AC3E}">
        <p14:creationId xmlns:p14="http://schemas.microsoft.com/office/powerpoint/2010/main" val="174272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413B-3D08-D366-32F3-4D34A4DD7E5C}"/>
              </a:ext>
            </a:extLst>
          </p:cNvPr>
          <p:cNvSpPr>
            <a:spLocks noGrp="1"/>
          </p:cNvSpPr>
          <p:nvPr>
            <p:ph type="title"/>
          </p:nvPr>
        </p:nvSpPr>
        <p:spPr/>
        <p:txBody>
          <a:bodyPr>
            <a:normAutofit/>
          </a:bodyPr>
          <a:lstStyle/>
          <a:p>
            <a:r>
              <a:rPr lang="en-US" sz="4000" dirty="0">
                <a:solidFill>
                  <a:srgbClr val="0432FF"/>
                </a:solidFill>
              </a:rPr>
              <a:t>Family Terms in the Bible</a:t>
            </a:r>
          </a:p>
        </p:txBody>
      </p:sp>
      <p:graphicFrame>
        <p:nvGraphicFramePr>
          <p:cNvPr id="6" name="Table 6">
            <a:extLst>
              <a:ext uri="{FF2B5EF4-FFF2-40B4-BE49-F238E27FC236}">
                <a16:creationId xmlns:a16="http://schemas.microsoft.com/office/drawing/2014/main" id="{1E19E7C2-2219-B036-D8C5-1FBA7D4EBEF7}"/>
              </a:ext>
            </a:extLst>
          </p:cNvPr>
          <p:cNvGraphicFramePr>
            <a:graphicFrameLocks noGrp="1"/>
          </p:cNvGraphicFramePr>
          <p:nvPr>
            <p:ph idx="1"/>
            <p:extLst>
              <p:ext uri="{D42A27DB-BD31-4B8C-83A1-F6EECF244321}">
                <p14:modId xmlns:p14="http://schemas.microsoft.com/office/powerpoint/2010/main" val="2330248169"/>
              </p:ext>
            </p:extLst>
          </p:nvPr>
        </p:nvGraphicFramePr>
        <p:xfrm>
          <a:off x="522514" y="1600200"/>
          <a:ext cx="8164286" cy="3053080"/>
        </p:xfrm>
        <a:graphic>
          <a:graphicData uri="http://schemas.openxmlformats.org/drawingml/2006/table">
            <a:tbl>
              <a:tblPr firstRow="1" bandRow="1">
                <a:tableStyleId>{5C22544A-7EE6-4342-B048-85BDC9FD1C3A}</a:tableStyleId>
              </a:tblPr>
              <a:tblGrid>
                <a:gridCol w="1992086">
                  <a:extLst>
                    <a:ext uri="{9D8B030D-6E8A-4147-A177-3AD203B41FA5}">
                      <a16:colId xmlns:a16="http://schemas.microsoft.com/office/drawing/2014/main" val="3208759895"/>
                    </a:ext>
                  </a:extLst>
                </a:gridCol>
                <a:gridCol w="2057400">
                  <a:extLst>
                    <a:ext uri="{9D8B030D-6E8A-4147-A177-3AD203B41FA5}">
                      <a16:colId xmlns:a16="http://schemas.microsoft.com/office/drawing/2014/main" val="1733046288"/>
                    </a:ext>
                  </a:extLst>
                </a:gridCol>
                <a:gridCol w="2057400">
                  <a:extLst>
                    <a:ext uri="{9D8B030D-6E8A-4147-A177-3AD203B41FA5}">
                      <a16:colId xmlns:a16="http://schemas.microsoft.com/office/drawing/2014/main" val="3938841711"/>
                    </a:ext>
                  </a:extLst>
                </a:gridCol>
                <a:gridCol w="2057400">
                  <a:extLst>
                    <a:ext uri="{9D8B030D-6E8A-4147-A177-3AD203B41FA5}">
                      <a16:colId xmlns:a16="http://schemas.microsoft.com/office/drawing/2014/main" val="3732602837"/>
                    </a:ext>
                  </a:extLst>
                </a:gridCol>
              </a:tblGrid>
              <a:tr h="370840">
                <a:tc>
                  <a:txBody>
                    <a:bodyPr/>
                    <a:lstStyle/>
                    <a:p>
                      <a:pPr algn="ctr"/>
                      <a:r>
                        <a:rPr lang="en-US" sz="2400" dirty="0">
                          <a:solidFill>
                            <a:schemeClr val="bg1"/>
                          </a:solidFill>
                        </a:rPr>
                        <a:t>Word</a:t>
                      </a:r>
                    </a:p>
                  </a:txBody>
                  <a:tcPr/>
                </a:tc>
                <a:tc>
                  <a:txBody>
                    <a:bodyPr/>
                    <a:lstStyle/>
                    <a:p>
                      <a:pPr algn="ctr"/>
                      <a:r>
                        <a:rPr lang="en-US" dirty="0"/>
                        <a:t>Old Testament</a:t>
                      </a:r>
                    </a:p>
                  </a:txBody>
                  <a:tcPr/>
                </a:tc>
                <a:tc>
                  <a:txBody>
                    <a:bodyPr/>
                    <a:lstStyle/>
                    <a:p>
                      <a:pPr algn="ctr"/>
                      <a:r>
                        <a:rPr lang="en-US" dirty="0"/>
                        <a:t>New Testament</a:t>
                      </a:r>
                    </a:p>
                  </a:txBody>
                  <a:tcPr/>
                </a:tc>
                <a:tc>
                  <a:txBody>
                    <a:bodyPr/>
                    <a:lstStyle/>
                    <a:p>
                      <a:pPr algn="ctr"/>
                      <a:r>
                        <a:rPr lang="en-US" sz="2400" dirty="0"/>
                        <a:t>Total</a:t>
                      </a:r>
                    </a:p>
                  </a:txBody>
                  <a:tcPr/>
                </a:tc>
                <a:extLst>
                  <a:ext uri="{0D108BD9-81ED-4DB2-BD59-A6C34878D82A}">
                    <a16:rowId xmlns:a16="http://schemas.microsoft.com/office/drawing/2014/main" val="2766314453"/>
                  </a:ext>
                </a:extLst>
              </a:tr>
              <a:tr h="370840">
                <a:tc>
                  <a:txBody>
                    <a:bodyPr/>
                    <a:lstStyle/>
                    <a:p>
                      <a:pPr algn="ctr"/>
                      <a:r>
                        <a:rPr lang="en-US" dirty="0"/>
                        <a:t>Family(</a:t>
                      </a:r>
                      <a:r>
                        <a:rPr lang="en-US" dirty="0" err="1"/>
                        <a:t>ies</a:t>
                      </a:r>
                      <a:r>
                        <a:rPr lang="en-US" dirty="0"/>
                        <a:t>)</a:t>
                      </a:r>
                    </a:p>
                  </a:txBody>
                  <a:tcPr/>
                </a:tc>
                <a:tc>
                  <a:txBody>
                    <a:bodyPr/>
                    <a:lstStyle/>
                    <a:p>
                      <a:pPr algn="ctr"/>
                      <a:r>
                        <a:rPr lang="en-US" dirty="0"/>
                        <a:t>296</a:t>
                      </a:r>
                    </a:p>
                  </a:txBody>
                  <a:tcPr/>
                </a:tc>
                <a:tc>
                  <a:txBody>
                    <a:bodyPr/>
                    <a:lstStyle/>
                    <a:p>
                      <a:pPr algn="ctr"/>
                      <a:r>
                        <a:rPr lang="en-US" dirty="0"/>
                        <a:t>1</a:t>
                      </a:r>
                    </a:p>
                  </a:txBody>
                  <a:tcPr/>
                </a:tc>
                <a:tc>
                  <a:txBody>
                    <a:bodyPr/>
                    <a:lstStyle/>
                    <a:p>
                      <a:pPr algn="ctr"/>
                      <a:r>
                        <a:rPr lang="en-US" dirty="0"/>
                        <a:t>297</a:t>
                      </a:r>
                    </a:p>
                  </a:txBody>
                  <a:tcPr/>
                </a:tc>
                <a:extLst>
                  <a:ext uri="{0D108BD9-81ED-4DB2-BD59-A6C34878D82A}">
                    <a16:rowId xmlns:a16="http://schemas.microsoft.com/office/drawing/2014/main" val="3102382331"/>
                  </a:ext>
                </a:extLst>
              </a:tr>
              <a:tr h="370840">
                <a:tc>
                  <a:txBody>
                    <a:bodyPr/>
                    <a:lstStyle/>
                    <a:p>
                      <a:pPr algn="ctr"/>
                      <a:r>
                        <a:rPr lang="en-US" dirty="0"/>
                        <a:t>House</a:t>
                      </a:r>
                    </a:p>
                  </a:txBody>
                  <a:tcPr/>
                </a:tc>
                <a:tc>
                  <a:txBody>
                    <a:bodyPr/>
                    <a:lstStyle/>
                    <a:p>
                      <a:pPr algn="ctr"/>
                      <a:r>
                        <a:rPr lang="en-US" dirty="0"/>
                        <a:t>1820</a:t>
                      </a:r>
                    </a:p>
                  </a:txBody>
                  <a:tcPr/>
                </a:tc>
                <a:tc>
                  <a:txBody>
                    <a:bodyPr/>
                    <a:lstStyle/>
                    <a:p>
                      <a:pPr algn="ctr"/>
                      <a:r>
                        <a:rPr lang="en-US" dirty="0"/>
                        <a:t>206</a:t>
                      </a:r>
                    </a:p>
                  </a:txBody>
                  <a:tcPr/>
                </a:tc>
                <a:tc>
                  <a:txBody>
                    <a:bodyPr/>
                    <a:lstStyle/>
                    <a:p>
                      <a:pPr algn="ctr"/>
                      <a:r>
                        <a:rPr lang="en-US" dirty="0"/>
                        <a:t>2026</a:t>
                      </a:r>
                    </a:p>
                  </a:txBody>
                  <a:tcPr/>
                </a:tc>
                <a:extLst>
                  <a:ext uri="{0D108BD9-81ED-4DB2-BD59-A6C34878D82A}">
                    <a16:rowId xmlns:a16="http://schemas.microsoft.com/office/drawing/2014/main" val="132438117"/>
                  </a:ext>
                </a:extLst>
              </a:tr>
              <a:tr h="370840">
                <a:tc>
                  <a:txBody>
                    <a:bodyPr/>
                    <a:lstStyle/>
                    <a:p>
                      <a:pPr algn="ctr"/>
                      <a:r>
                        <a:rPr lang="en-US" dirty="0"/>
                        <a:t>Household</a:t>
                      </a:r>
                    </a:p>
                  </a:txBody>
                  <a:tcPr/>
                </a:tc>
                <a:tc>
                  <a:txBody>
                    <a:bodyPr/>
                    <a:lstStyle/>
                    <a:p>
                      <a:pPr algn="ctr"/>
                      <a:r>
                        <a:rPr lang="en-US" dirty="0"/>
                        <a:t>48</a:t>
                      </a:r>
                    </a:p>
                  </a:txBody>
                  <a:tcPr/>
                </a:tc>
                <a:tc>
                  <a:txBody>
                    <a:bodyPr/>
                    <a:lstStyle/>
                    <a:p>
                      <a:pPr algn="ctr"/>
                      <a:r>
                        <a:rPr lang="en-US" dirty="0"/>
                        <a:t>13</a:t>
                      </a:r>
                    </a:p>
                  </a:txBody>
                  <a:tcPr/>
                </a:tc>
                <a:tc>
                  <a:txBody>
                    <a:bodyPr/>
                    <a:lstStyle/>
                    <a:p>
                      <a:pPr algn="ctr"/>
                      <a:r>
                        <a:rPr lang="en-US" dirty="0"/>
                        <a:t>61</a:t>
                      </a:r>
                    </a:p>
                  </a:txBody>
                  <a:tcPr/>
                </a:tc>
                <a:extLst>
                  <a:ext uri="{0D108BD9-81ED-4DB2-BD59-A6C34878D82A}">
                    <a16:rowId xmlns:a16="http://schemas.microsoft.com/office/drawing/2014/main" val="1723875457"/>
                  </a:ext>
                </a:extLst>
              </a:tr>
              <a:tr h="370840">
                <a:tc>
                  <a:txBody>
                    <a:bodyPr/>
                    <a:lstStyle/>
                    <a:p>
                      <a:pPr algn="ctr"/>
                      <a:r>
                        <a:rPr lang="en-US" dirty="0"/>
                        <a:t>Child</a:t>
                      </a:r>
                    </a:p>
                  </a:txBody>
                  <a:tcPr/>
                </a:tc>
                <a:tc>
                  <a:txBody>
                    <a:bodyPr/>
                    <a:lstStyle/>
                    <a:p>
                      <a:pPr algn="ctr"/>
                      <a:r>
                        <a:rPr lang="en-US" dirty="0"/>
                        <a:t>144</a:t>
                      </a:r>
                    </a:p>
                  </a:txBody>
                  <a:tcPr/>
                </a:tc>
                <a:tc>
                  <a:txBody>
                    <a:bodyPr/>
                    <a:lstStyle/>
                    <a:p>
                      <a:pPr algn="ctr"/>
                      <a:r>
                        <a:rPr lang="en-US" dirty="0"/>
                        <a:t>61</a:t>
                      </a:r>
                    </a:p>
                  </a:txBody>
                  <a:tcPr/>
                </a:tc>
                <a:tc>
                  <a:txBody>
                    <a:bodyPr/>
                    <a:lstStyle/>
                    <a:p>
                      <a:pPr algn="ctr"/>
                      <a:r>
                        <a:rPr lang="en-US" dirty="0"/>
                        <a:t>205</a:t>
                      </a:r>
                    </a:p>
                  </a:txBody>
                  <a:tcPr/>
                </a:tc>
                <a:extLst>
                  <a:ext uri="{0D108BD9-81ED-4DB2-BD59-A6C34878D82A}">
                    <a16:rowId xmlns:a16="http://schemas.microsoft.com/office/drawing/2014/main" val="2096020305"/>
                  </a:ext>
                </a:extLst>
              </a:tr>
              <a:tr h="370840">
                <a:tc>
                  <a:txBody>
                    <a:bodyPr/>
                    <a:lstStyle/>
                    <a:p>
                      <a:pPr algn="ctr"/>
                      <a:r>
                        <a:rPr lang="en-US" dirty="0"/>
                        <a:t>Children</a:t>
                      </a:r>
                    </a:p>
                  </a:txBody>
                  <a:tcPr/>
                </a:tc>
                <a:tc>
                  <a:txBody>
                    <a:bodyPr/>
                    <a:lstStyle/>
                    <a:p>
                      <a:pPr algn="ctr"/>
                      <a:r>
                        <a:rPr lang="en-US" dirty="0"/>
                        <a:t>1666</a:t>
                      </a:r>
                    </a:p>
                  </a:txBody>
                  <a:tcPr/>
                </a:tc>
                <a:tc>
                  <a:txBody>
                    <a:bodyPr/>
                    <a:lstStyle/>
                    <a:p>
                      <a:pPr algn="ctr"/>
                      <a:r>
                        <a:rPr lang="en-US" dirty="0"/>
                        <a:t>156</a:t>
                      </a:r>
                    </a:p>
                  </a:txBody>
                  <a:tcPr/>
                </a:tc>
                <a:tc>
                  <a:txBody>
                    <a:bodyPr/>
                    <a:lstStyle/>
                    <a:p>
                      <a:pPr algn="ctr"/>
                      <a:r>
                        <a:rPr lang="en-US" dirty="0"/>
                        <a:t>1822</a:t>
                      </a:r>
                    </a:p>
                  </a:txBody>
                  <a:tcPr/>
                </a:tc>
                <a:extLst>
                  <a:ext uri="{0D108BD9-81ED-4DB2-BD59-A6C34878D82A}">
                    <a16:rowId xmlns:a16="http://schemas.microsoft.com/office/drawing/2014/main" val="3583125570"/>
                  </a:ext>
                </a:extLst>
              </a:tr>
              <a:tr h="370840">
                <a:tc>
                  <a:txBody>
                    <a:bodyPr/>
                    <a:lstStyle/>
                    <a:p>
                      <a:pPr algn="ctr"/>
                      <a:r>
                        <a:rPr lang="en-US" dirty="0"/>
                        <a:t>Seed</a:t>
                      </a:r>
                    </a:p>
                  </a:txBody>
                  <a:tcPr/>
                </a:tc>
                <a:tc>
                  <a:txBody>
                    <a:bodyPr/>
                    <a:lstStyle/>
                    <a:p>
                      <a:pPr algn="ctr"/>
                      <a:r>
                        <a:rPr lang="en-US" dirty="0"/>
                        <a:t>225</a:t>
                      </a:r>
                    </a:p>
                  </a:txBody>
                  <a:tcPr/>
                </a:tc>
                <a:tc>
                  <a:txBody>
                    <a:bodyPr/>
                    <a:lstStyle/>
                    <a:p>
                      <a:pPr algn="ctr"/>
                      <a:r>
                        <a:rPr lang="en-US" dirty="0"/>
                        <a:t>55</a:t>
                      </a:r>
                    </a:p>
                  </a:txBody>
                  <a:tcPr/>
                </a:tc>
                <a:tc>
                  <a:txBody>
                    <a:bodyPr/>
                    <a:lstStyle/>
                    <a:p>
                      <a:pPr algn="ctr"/>
                      <a:r>
                        <a:rPr lang="en-US" dirty="0"/>
                        <a:t>280</a:t>
                      </a:r>
                    </a:p>
                  </a:txBody>
                  <a:tcPr/>
                </a:tc>
                <a:extLst>
                  <a:ext uri="{0D108BD9-81ED-4DB2-BD59-A6C34878D82A}">
                    <a16:rowId xmlns:a16="http://schemas.microsoft.com/office/drawing/2014/main" val="887588931"/>
                  </a:ext>
                </a:extLst>
              </a:tr>
              <a:tr h="370840">
                <a:tc>
                  <a:txBody>
                    <a:bodyPr/>
                    <a:lstStyle/>
                    <a:p>
                      <a:pPr algn="ctr"/>
                      <a:r>
                        <a:rPr lang="en-US" dirty="0"/>
                        <a:t>Tribe(s)</a:t>
                      </a:r>
                    </a:p>
                  </a:txBody>
                  <a:tcPr/>
                </a:tc>
                <a:tc>
                  <a:txBody>
                    <a:bodyPr/>
                    <a:lstStyle/>
                    <a:p>
                      <a:pPr algn="ctr"/>
                      <a:r>
                        <a:rPr lang="en-US" dirty="0"/>
                        <a:t>328</a:t>
                      </a:r>
                    </a:p>
                  </a:txBody>
                  <a:tcPr/>
                </a:tc>
                <a:tc>
                  <a:txBody>
                    <a:bodyPr/>
                    <a:lstStyle/>
                    <a:p>
                      <a:pPr algn="ctr"/>
                      <a:r>
                        <a:rPr lang="en-US" dirty="0"/>
                        <a:t>26</a:t>
                      </a:r>
                    </a:p>
                  </a:txBody>
                  <a:tcPr/>
                </a:tc>
                <a:tc>
                  <a:txBody>
                    <a:bodyPr/>
                    <a:lstStyle/>
                    <a:p>
                      <a:pPr algn="ctr"/>
                      <a:r>
                        <a:rPr lang="en-US" dirty="0"/>
                        <a:t>354</a:t>
                      </a:r>
                    </a:p>
                  </a:txBody>
                  <a:tcPr/>
                </a:tc>
                <a:extLst>
                  <a:ext uri="{0D108BD9-81ED-4DB2-BD59-A6C34878D82A}">
                    <a16:rowId xmlns:a16="http://schemas.microsoft.com/office/drawing/2014/main" val="2172709791"/>
                  </a:ext>
                </a:extLst>
              </a:tr>
            </a:tbl>
          </a:graphicData>
        </a:graphic>
      </p:graphicFrame>
      <p:sp>
        <p:nvSpPr>
          <p:cNvPr id="4" name="Footer Placeholder 3">
            <a:extLst>
              <a:ext uri="{FF2B5EF4-FFF2-40B4-BE49-F238E27FC236}">
                <a16:creationId xmlns:a16="http://schemas.microsoft.com/office/drawing/2014/main" id="{33DF9AF0-DBA3-13B8-B615-B3038F4ED19D}"/>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DFF1F2DD-7ED4-AF65-5FD1-FAC688561A28}"/>
              </a:ext>
            </a:extLst>
          </p:cNvPr>
          <p:cNvSpPr>
            <a:spLocks noGrp="1"/>
          </p:cNvSpPr>
          <p:nvPr>
            <p:ph type="sldNum" sz="quarter" idx="12"/>
          </p:nvPr>
        </p:nvSpPr>
        <p:spPr/>
        <p:txBody>
          <a:bodyPr/>
          <a:lstStyle/>
          <a:p>
            <a:fld id="{459CABAD-5BE5-4119-B9F8-BD5AC7D88EE8}" type="slidenum">
              <a:rPr lang="en-NZ" smtClean="0"/>
              <a:pPr/>
              <a:t>14</a:t>
            </a:fld>
            <a:endParaRPr lang="en-NZ"/>
          </a:p>
        </p:txBody>
      </p:sp>
    </p:spTree>
    <p:extLst>
      <p:ext uri="{BB962C8B-B14F-4D97-AF65-F5344CB8AC3E}">
        <p14:creationId xmlns:p14="http://schemas.microsoft.com/office/powerpoint/2010/main" val="682258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7E5F-442C-4644-B533-4DA404390DAF}"/>
              </a:ext>
            </a:extLst>
          </p:cNvPr>
          <p:cNvSpPr>
            <a:spLocks noGrp="1"/>
          </p:cNvSpPr>
          <p:nvPr>
            <p:ph type="title"/>
          </p:nvPr>
        </p:nvSpPr>
        <p:spPr/>
        <p:txBody>
          <a:bodyPr>
            <a:normAutofit fontScale="90000"/>
          </a:bodyPr>
          <a:lstStyle/>
          <a:p>
            <a:r>
              <a:rPr lang="en-US" b="1" i="1" dirty="0">
                <a:solidFill>
                  <a:srgbClr val="0432FF"/>
                </a:solidFill>
              </a:rPr>
              <a:t>The Message of Romans Chapter 11</a:t>
            </a:r>
            <a:endParaRPr lang="en-US" dirty="0"/>
          </a:p>
        </p:txBody>
      </p:sp>
      <p:sp>
        <p:nvSpPr>
          <p:cNvPr id="3" name="Content Placeholder 2">
            <a:extLst>
              <a:ext uri="{FF2B5EF4-FFF2-40B4-BE49-F238E27FC236}">
                <a16:creationId xmlns:a16="http://schemas.microsoft.com/office/drawing/2014/main" id="{B17E58B4-3D63-427B-B681-4D9A0B7808F4}"/>
              </a:ext>
            </a:extLst>
          </p:cNvPr>
          <p:cNvSpPr>
            <a:spLocks noGrp="1"/>
          </p:cNvSpPr>
          <p:nvPr>
            <p:ph idx="1"/>
          </p:nvPr>
        </p:nvSpPr>
        <p:spPr>
          <a:xfrm>
            <a:off x="457200" y="1624012"/>
            <a:ext cx="8229600" cy="4525963"/>
          </a:xfrm>
        </p:spPr>
        <p:txBody>
          <a:bodyPr>
            <a:normAutofit lnSpcReduction="10000"/>
          </a:bodyPr>
          <a:lstStyle/>
          <a:p>
            <a:pPr marL="0" indent="0">
              <a:buNone/>
            </a:pPr>
            <a:r>
              <a:rPr lang="en-US" sz="2800" dirty="0"/>
              <a:t>Key Points (cont’d):</a:t>
            </a:r>
          </a:p>
          <a:p>
            <a:pPr marL="0" indent="0">
              <a:buNone/>
            </a:pPr>
            <a:r>
              <a:rPr lang="en-US" sz="2400" dirty="0"/>
              <a:t>3. If the Gentiles received benefit from the temporary casting away of Israel, an even greater benefit for the Gentiles will be associated with their restoration to Divine favor (i.e., resurrection).  </a:t>
            </a:r>
            <a:r>
              <a:rPr lang="en-US" sz="2200" b="1" i="1" dirty="0">
                <a:solidFill>
                  <a:srgbClr val="C00000"/>
                </a:solidFill>
              </a:rPr>
              <a:t>How much more their fullness? …what shall the receiving of them be, but </a:t>
            </a:r>
            <a:r>
              <a:rPr lang="en-US" sz="2200" b="1" i="1" u="sng" dirty="0">
                <a:solidFill>
                  <a:srgbClr val="C00000"/>
                </a:solidFill>
              </a:rPr>
              <a:t>life from the dead</a:t>
            </a:r>
            <a:r>
              <a:rPr lang="en-US" sz="2200" b="1" i="1" dirty="0">
                <a:solidFill>
                  <a:srgbClr val="C00000"/>
                </a:solidFill>
              </a:rPr>
              <a:t>. (vv. 12,15)</a:t>
            </a:r>
          </a:p>
          <a:p>
            <a:pPr marL="0" indent="0">
              <a:buNone/>
            </a:pPr>
            <a:r>
              <a:rPr lang="en-US" sz="2400" dirty="0"/>
              <a:t>4</a:t>
            </a:r>
            <a:r>
              <a:rPr lang="en-US" sz="2800" dirty="0"/>
              <a:t>. </a:t>
            </a:r>
            <a:r>
              <a:rPr lang="en-US" sz="2600" dirty="0"/>
              <a:t>Analogy of Olive Tree: </a:t>
            </a:r>
            <a:r>
              <a:rPr lang="en-US" sz="2400" dirty="0"/>
              <a:t>Natural branches cut off; wild branches grafted in. But, natural branches to be grafted in again. </a:t>
            </a:r>
            <a:r>
              <a:rPr lang="en-US" sz="2200" b="1" i="1" dirty="0">
                <a:solidFill>
                  <a:srgbClr val="C00000"/>
                </a:solidFill>
              </a:rPr>
              <a:t>(vv. 23-24)</a:t>
            </a:r>
          </a:p>
          <a:p>
            <a:pPr marL="0" indent="0">
              <a:buNone/>
            </a:pPr>
            <a:r>
              <a:rPr lang="en-US" sz="2400" dirty="0"/>
              <a:t>5. Casting away – interim arrangement; then “all Israel” will be saved. </a:t>
            </a:r>
            <a:r>
              <a:rPr lang="en-US" sz="2200" b="1" i="1" dirty="0">
                <a:solidFill>
                  <a:srgbClr val="C00000"/>
                </a:solidFill>
              </a:rPr>
              <a:t>(vv. 25-27)</a:t>
            </a:r>
            <a:endParaRPr lang="en-US" sz="2200" b="1" i="1" dirty="0"/>
          </a:p>
        </p:txBody>
      </p:sp>
      <p:sp>
        <p:nvSpPr>
          <p:cNvPr id="4" name="Footer Placeholder 3">
            <a:extLst>
              <a:ext uri="{FF2B5EF4-FFF2-40B4-BE49-F238E27FC236}">
                <a16:creationId xmlns:a16="http://schemas.microsoft.com/office/drawing/2014/main" id="{9680CCC3-2CD5-4FD2-8E9A-4C9BA74CF894}"/>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C9A8D3DA-8CAF-4EC7-8C90-6DD2E838D772}"/>
              </a:ext>
            </a:extLst>
          </p:cNvPr>
          <p:cNvSpPr>
            <a:spLocks noGrp="1"/>
          </p:cNvSpPr>
          <p:nvPr>
            <p:ph type="sldNum" sz="quarter" idx="12"/>
          </p:nvPr>
        </p:nvSpPr>
        <p:spPr/>
        <p:txBody>
          <a:bodyPr/>
          <a:lstStyle/>
          <a:p>
            <a:fld id="{459CABAD-5BE5-4119-B9F8-BD5AC7D88EE8}" type="slidenum">
              <a:rPr lang="en-NZ" smtClean="0"/>
              <a:pPr/>
              <a:t>140</a:t>
            </a:fld>
            <a:endParaRPr lang="en-NZ"/>
          </a:p>
        </p:txBody>
      </p:sp>
    </p:spTree>
    <p:extLst>
      <p:ext uri="{BB962C8B-B14F-4D97-AF65-F5344CB8AC3E}">
        <p14:creationId xmlns:p14="http://schemas.microsoft.com/office/powerpoint/2010/main" val="136068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i="1" dirty="0">
                <a:solidFill>
                  <a:srgbClr val="0432FF"/>
                </a:solidFill>
              </a:rPr>
              <a:t>Israel Comes Full-Circle </a:t>
            </a:r>
            <a:r>
              <a:rPr lang="en-US" sz="3200" b="1" i="1" dirty="0">
                <a:solidFill>
                  <a:srgbClr val="0432FF"/>
                </a:solidFill>
              </a:rPr>
              <a:t>(Romans 11)</a:t>
            </a:r>
            <a:endParaRPr lang="en-US" sz="3600" b="1" i="1" dirty="0">
              <a:solidFill>
                <a:srgbClr val="0432FF"/>
              </a:solidFill>
            </a:endParaRPr>
          </a:p>
        </p:txBody>
      </p:sp>
      <p:sp>
        <p:nvSpPr>
          <p:cNvPr id="3" name="Content Placeholder 2"/>
          <p:cNvSpPr>
            <a:spLocks noGrp="1"/>
          </p:cNvSpPr>
          <p:nvPr>
            <p:ph idx="1"/>
          </p:nvPr>
        </p:nvSpPr>
        <p:spPr>
          <a:xfrm>
            <a:off x="457200" y="1143000"/>
            <a:ext cx="8229600" cy="5394960"/>
          </a:xfrm>
        </p:spPr>
        <p:txBody>
          <a:bodyPr/>
          <a:lstStyle/>
          <a:p>
            <a:pPr marL="0" indent="0">
              <a:buNone/>
            </a:pPr>
            <a:r>
              <a:rPr lang="en-US" dirty="0">
                <a:solidFill>
                  <a:srgbClr val="0432FF"/>
                </a:solidFill>
              </a:rPr>
              <a:t>							</a:t>
            </a:r>
            <a:r>
              <a:rPr lang="en-US" sz="2800" dirty="0">
                <a:solidFill>
                  <a:srgbClr val="0432FF"/>
                </a:solidFill>
                <a:highlight>
                  <a:srgbClr val="C0C0C0"/>
                </a:highlight>
              </a:rPr>
              <a:t>Blue Line</a:t>
            </a:r>
            <a:endParaRPr lang="en-US" dirty="0">
              <a:solidFill>
                <a:srgbClr val="0432FF"/>
              </a:solidFill>
              <a:highlight>
                <a:srgbClr val="C0C0C0"/>
              </a:highlight>
            </a:endParaRPr>
          </a:p>
          <a:p>
            <a:pPr marL="0" indent="0">
              <a:buNone/>
            </a:pPr>
            <a:r>
              <a:rPr lang="en-US" dirty="0">
                <a:solidFill>
                  <a:srgbClr val="0432FF"/>
                </a:solidFill>
              </a:rPr>
              <a:t>			  </a:t>
            </a:r>
            <a:r>
              <a:rPr lang="en-US" sz="2400" b="1" dirty="0">
                <a:solidFill>
                  <a:srgbClr val="0432FF"/>
                </a:solidFill>
              </a:rPr>
              <a:t>Natural Israel</a:t>
            </a:r>
          </a:p>
          <a:p>
            <a:pPr marL="0" indent="0">
              <a:buNone/>
            </a:pPr>
            <a:endParaRPr lang="en-US" sz="2400" b="1" dirty="0">
              <a:solidFill>
                <a:srgbClr val="0432FF"/>
              </a:solidFill>
            </a:endParaRPr>
          </a:p>
          <a:p>
            <a:pPr marL="0" indent="0">
              <a:buNone/>
            </a:pPr>
            <a:endParaRPr lang="en-US" sz="2800" b="1" dirty="0">
              <a:solidFill>
                <a:srgbClr val="0432FF"/>
              </a:solidFill>
            </a:endParaRPr>
          </a:p>
          <a:p>
            <a:pPr marL="0" indent="0">
              <a:buNone/>
            </a:pPr>
            <a:r>
              <a:rPr lang="en-US" sz="2800" b="1" dirty="0">
                <a:solidFill>
                  <a:srgbClr val="0432FF"/>
                </a:solidFill>
              </a:rPr>
              <a:t>			</a:t>
            </a:r>
            <a:r>
              <a:rPr lang="en-US" sz="2400" b="1" dirty="0">
                <a:solidFill>
                  <a:srgbClr val="0432FF"/>
                </a:solidFill>
              </a:rPr>
              <a:t>Work of Christ											   	      </a:t>
            </a:r>
            <a:r>
              <a:rPr lang="en-US" sz="2000" b="1" dirty="0">
                <a:solidFill>
                  <a:srgbClr val="0432FF"/>
                </a:solidFill>
              </a:rPr>
              <a:t>(Matt. 24 – AD 70)</a:t>
            </a:r>
          </a:p>
          <a:p>
            <a:pPr marL="0" indent="0">
              <a:buNone/>
            </a:pPr>
            <a:endParaRPr lang="en-US" sz="2000" b="1" dirty="0">
              <a:solidFill>
                <a:srgbClr val="0432FF"/>
              </a:solidFill>
            </a:endParaRPr>
          </a:p>
          <a:p>
            <a:pPr marL="0" indent="0">
              <a:buNone/>
            </a:pPr>
            <a:r>
              <a:rPr lang="en-US" sz="2000" b="1" dirty="0">
                <a:solidFill>
                  <a:srgbClr val="0432FF"/>
                </a:solidFill>
              </a:rPr>
              <a:t>			</a:t>
            </a:r>
            <a:r>
              <a:rPr lang="en-US" sz="2400" b="1" dirty="0">
                <a:solidFill>
                  <a:srgbClr val="0432FF"/>
                </a:solidFill>
              </a:rPr>
              <a:t>Spiritual Israel</a:t>
            </a:r>
          </a:p>
          <a:p>
            <a:pPr marL="0" indent="0">
              <a:buNone/>
            </a:pPr>
            <a:endParaRPr lang="en-US" sz="2400" b="1" dirty="0">
              <a:solidFill>
                <a:srgbClr val="0432FF"/>
              </a:solidFill>
            </a:endParaRPr>
          </a:p>
          <a:p>
            <a:pPr marL="0" indent="0">
              <a:buNone/>
            </a:pPr>
            <a:r>
              <a:rPr lang="en-US" sz="2400" b="1" dirty="0">
                <a:solidFill>
                  <a:srgbClr val="0432FF"/>
                </a:solidFill>
              </a:rPr>
              <a:t>   Natural Israel Restored</a:t>
            </a:r>
          </a:p>
          <a:p>
            <a:pPr marL="0" indent="0">
              <a:buNone/>
            </a:pPr>
            <a:r>
              <a:rPr lang="en-US" sz="2400" b="1" dirty="0">
                <a:solidFill>
                  <a:srgbClr val="0432FF"/>
                </a:solidFill>
              </a:rPr>
              <a:t>	</a:t>
            </a:r>
          </a:p>
          <a:p>
            <a:pPr marL="0" indent="0">
              <a:buNone/>
            </a:pPr>
            <a:endParaRPr lang="en-US" sz="2800" b="1" dirty="0">
              <a:solidFill>
                <a:srgbClr val="0432FF"/>
              </a:solidFill>
            </a:endParaRPr>
          </a:p>
        </p:txBody>
      </p:sp>
      <p:cxnSp>
        <p:nvCxnSpPr>
          <p:cNvPr id="5" name="Straight Connector 4"/>
          <p:cNvCxnSpPr>
            <a:cxnSpLocks/>
          </p:cNvCxnSpPr>
          <p:nvPr/>
        </p:nvCxnSpPr>
        <p:spPr>
          <a:xfrm>
            <a:off x="4404360" y="1920240"/>
            <a:ext cx="0" cy="216408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04360" y="4099560"/>
            <a:ext cx="5334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953000" y="4084320"/>
            <a:ext cx="0" cy="26517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04360" y="4099560"/>
            <a:ext cx="0" cy="1584960"/>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04360" y="5760720"/>
            <a:ext cx="548640" cy="0"/>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35DBAD3C-92BE-43A5-BD47-940B2699A67B}"/>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8A43F071-2D8D-487E-8B9F-A1276221C058}"/>
              </a:ext>
            </a:extLst>
          </p:cNvPr>
          <p:cNvSpPr>
            <a:spLocks noGrp="1"/>
          </p:cNvSpPr>
          <p:nvPr>
            <p:ph type="sldNum" sz="quarter" idx="12"/>
          </p:nvPr>
        </p:nvSpPr>
        <p:spPr/>
        <p:txBody>
          <a:bodyPr/>
          <a:lstStyle/>
          <a:p>
            <a:fld id="{459CABAD-5BE5-4119-B9F8-BD5AC7D88EE8}" type="slidenum">
              <a:rPr lang="en-NZ" smtClean="0"/>
              <a:pPr/>
              <a:t>141</a:t>
            </a:fld>
            <a:endParaRPr lang="en-NZ"/>
          </a:p>
        </p:txBody>
      </p:sp>
    </p:spTree>
    <p:extLst>
      <p:ext uri="{BB962C8B-B14F-4D97-AF65-F5344CB8AC3E}">
        <p14:creationId xmlns:p14="http://schemas.microsoft.com/office/powerpoint/2010/main" val="9608826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47E5-85F0-4D20-BD21-B042FEFE9535}"/>
              </a:ext>
            </a:extLst>
          </p:cNvPr>
          <p:cNvSpPr>
            <a:spLocks noGrp="1"/>
          </p:cNvSpPr>
          <p:nvPr>
            <p:ph type="title"/>
          </p:nvPr>
        </p:nvSpPr>
        <p:spPr>
          <a:xfrm>
            <a:off x="457200" y="274638"/>
            <a:ext cx="8229600" cy="901056"/>
          </a:xfrm>
        </p:spPr>
        <p:txBody>
          <a:bodyPr/>
          <a:lstStyle/>
          <a:p>
            <a:r>
              <a:rPr lang="en-US" b="1" i="1" dirty="0">
                <a:solidFill>
                  <a:srgbClr val="0432FF"/>
                </a:solidFill>
              </a:rPr>
              <a:t>The Restoration of Israel </a:t>
            </a:r>
          </a:p>
        </p:txBody>
      </p:sp>
      <p:sp>
        <p:nvSpPr>
          <p:cNvPr id="4" name="Footer Placeholder 3">
            <a:extLst>
              <a:ext uri="{FF2B5EF4-FFF2-40B4-BE49-F238E27FC236}">
                <a16:creationId xmlns:a16="http://schemas.microsoft.com/office/drawing/2014/main" id="{5E0A75DD-CE60-408D-988A-1612D133EAA2}"/>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CC95FD90-8C1F-49C7-9221-2E8A4A134775}"/>
              </a:ext>
            </a:extLst>
          </p:cNvPr>
          <p:cNvSpPr>
            <a:spLocks noGrp="1"/>
          </p:cNvSpPr>
          <p:nvPr>
            <p:ph type="sldNum" sz="quarter" idx="12"/>
          </p:nvPr>
        </p:nvSpPr>
        <p:spPr/>
        <p:txBody>
          <a:bodyPr/>
          <a:lstStyle/>
          <a:p>
            <a:fld id="{459CABAD-5BE5-4119-B9F8-BD5AC7D88EE8}" type="slidenum">
              <a:rPr lang="en-NZ" smtClean="0"/>
              <a:pPr/>
              <a:t>142</a:t>
            </a:fld>
            <a:endParaRPr lang="en-NZ"/>
          </a:p>
        </p:txBody>
      </p:sp>
      <p:pic>
        <p:nvPicPr>
          <p:cNvPr id="10242" name="Picture 2" descr="Image result for joel 3:16">
            <a:extLst>
              <a:ext uri="{FF2B5EF4-FFF2-40B4-BE49-F238E27FC236}">
                <a16:creationId xmlns:a16="http://schemas.microsoft.com/office/drawing/2014/main" id="{9EA102A3-8585-4FF3-9961-6814DD2D05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1205839"/>
            <a:ext cx="5455920" cy="568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8943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A8CD03-3C0A-4141-B508-138042F58D68}"/>
              </a:ext>
            </a:extLst>
          </p:cNvPr>
          <p:cNvSpPr>
            <a:spLocks noGrp="1"/>
          </p:cNvSpPr>
          <p:nvPr>
            <p:ph type="body" idx="1"/>
          </p:nvPr>
        </p:nvSpPr>
        <p:spPr>
          <a:xfrm>
            <a:off x="457200" y="1647825"/>
            <a:ext cx="4040188" cy="639762"/>
          </a:xfrm>
        </p:spPr>
        <p:txBody>
          <a:bodyPr>
            <a:normAutofit fontScale="92500"/>
          </a:bodyPr>
          <a:lstStyle/>
          <a:p>
            <a:r>
              <a:rPr lang="en-US" sz="2800" dirty="0"/>
              <a:t>NATURAL BRANCHES</a:t>
            </a:r>
          </a:p>
        </p:txBody>
      </p:sp>
      <p:sp>
        <p:nvSpPr>
          <p:cNvPr id="4" name="Content Placeholder 3">
            <a:extLst>
              <a:ext uri="{FF2B5EF4-FFF2-40B4-BE49-F238E27FC236}">
                <a16:creationId xmlns:a16="http://schemas.microsoft.com/office/drawing/2014/main" id="{E9B8B916-C5E5-4E9E-8FBE-B286E0656DAE}"/>
              </a:ext>
            </a:extLst>
          </p:cNvPr>
          <p:cNvSpPr>
            <a:spLocks noGrp="1"/>
          </p:cNvSpPr>
          <p:nvPr>
            <p:ph sz="half" idx="2"/>
          </p:nvPr>
        </p:nvSpPr>
        <p:spPr>
          <a:xfrm>
            <a:off x="457200" y="2341880"/>
            <a:ext cx="4040188" cy="4181475"/>
          </a:xfrm>
        </p:spPr>
        <p:txBody>
          <a:bodyPr>
            <a:normAutofit/>
          </a:bodyPr>
          <a:lstStyle/>
          <a:p>
            <a:r>
              <a:rPr lang="en-US" dirty="0"/>
              <a:t>Some broken off due to unbelief</a:t>
            </a:r>
          </a:p>
          <a:p>
            <a:r>
              <a:rPr lang="en-US" dirty="0"/>
              <a:t>May be grafted in again on basis of abiding still not in unbelief</a:t>
            </a:r>
          </a:p>
          <a:p>
            <a:r>
              <a:rPr lang="en-US" dirty="0"/>
              <a:t>Much more readily grafted in</a:t>
            </a:r>
          </a:p>
          <a:p>
            <a:r>
              <a:rPr lang="en-US" dirty="0"/>
              <a:t>Natural branches = Israel</a:t>
            </a:r>
          </a:p>
          <a:p>
            <a:r>
              <a:rPr lang="en-US" dirty="0"/>
              <a:t>Breaking off = fall of Israel</a:t>
            </a:r>
          </a:p>
        </p:txBody>
      </p:sp>
      <p:sp>
        <p:nvSpPr>
          <p:cNvPr id="5" name="Text Placeholder 4">
            <a:extLst>
              <a:ext uri="{FF2B5EF4-FFF2-40B4-BE49-F238E27FC236}">
                <a16:creationId xmlns:a16="http://schemas.microsoft.com/office/drawing/2014/main" id="{2C8EB2F9-66A5-42EF-A8B5-1A8C78024B60}"/>
              </a:ext>
            </a:extLst>
          </p:cNvPr>
          <p:cNvSpPr>
            <a:spLocks noGrp="1"/>
          </p:cNvSpPr>
          <p:nvPr>
            <p:ph type="body" sz="quarter" idx="3"/>
          </p:nvPr>
        </p:nvSpPr>
        <p:spPr>
          <a:xfrm>
            <a:off x="4629785" y="1561069"/>
            <a:ext cx="4041775" cy="740568"/>
          </a:xfrm>
        </p:spPr>
        <p:txBody>
          <a:bodyPr>
            <a:normAutofit/>
          </a:bodyPr>
          <a:lstStyle/>
          <a:p>
            <a:pPr algn="ctr"/>
            <a:r>
              <a:rPr lang="en-US" sz="2800" dirty="0"/>
              <a:t>WILD BRANCHES</a:t>
            </a:r>
          </a:p>
        </p:txBody>
      </p:sp>
      <p:sp>
        <p:nvSpPr>
          <p:cNvPr id="6" name="Content Placeholder 5">
            <a:extLst>
              <a:ext uri="{FF2B5EF4-FFF2-40B4-BE49-F238E27FC236}">
                <a16:creationId xmlns:a16="http://schemas.microsoft.com/office/drawing/2014/main" id="{662ED79B-4E24-4B04-846C-66BFDF68EF70}"/>
              </a:ext>
            </a:extLst>
          </p:cNvPr>
          <p:cNvSpPr>
            <a:spLocks noGrp="1"/>
          </p:cNvSpPr>
          <p:nvPr>
            <p:ph sz="quarter" idx="4"/>
          </p:nvPr>
        </p:nvSpPr>
        <p:spPr>
          <a:xfrm>
            <a:off x="4645025" y="2572067"/>
            <a:ext cx="4041775" cy="3951288"/>
          </a:xfrm>
        </p:spPr>
        <p:txBody>
          <a:bodyPr>
            <a:normAutofit lnSpcReduction="10000"/>
          </a:bodyPr>
          <a:lstStyle/>
          <a:p>
            <a:r>
              <a:rPr lang="en-US" dirty="0"/>
              <a:t>Grafted on to partake of its holy root &amp; fatness</a:t>
            </a:r>
          </a:p>
          <a:p>
            <a:r>
              <a:rPr lang="en-US" dirty="0"/>
              <a:t>Stands by faith &amp; continuance in goodness of God</a:t>
            </a:r>
          </a:p>
          <a:p>
            <a:r>
              <a:rPr lang="en-US" dirty="0"/>
              <a:t>Contrary to nature</a:t>
            </a:r>
          </a:p>
          <a:p>
            <a:endParaRPr lang="en-US" dirty="0"/>
          </a:p>
          <a:p>
            <a:r>
              <a:rPr lang="en-US" dirty="0"/>
              <a:t>Wild branches = Gentiles</a:t>
            </a:r>
          </a:p>
          <a:p>
            <a:r>
              <a:rPr lang="en-US" dirty="0"/>
              <a:t>Grafting in = Adoption of Gentiles through faith</a:t>
            </a:r>
          </a:p>
        </p:txBody>
      </p:sp>
      <p:sp>
        <p:nvSpPr>
          <p:cNvPr id="7" name="Footer Placeholder 6">
            <a:extLst>
              <a:ext uri="{FF2B5EF4-FFF2-40B4-BE49-F238E27FC236}">
                <a16:creationId xmlns:a16="http://schemas.microsoft.com/office/drawing/2014/main" id="{7153275E-99C4-4CB6-89AA-DCEDE8F71DE8}"/>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61CEF7F9-DCB1-473A-9E10-195461E231B4}"/>
              </a:ext>
            </a:extLst>
          </p:cNvPr>
          <p:cNvSpPr>
            <a:spLocks noGrp="1"/>
          </p:cNvSpPr>
          <p:nvPr>
            <p:ph type="sldNum" sz="quarter" idx="12"/>
          </p:nvPr>
        </p:nvSpPr>
        <p:spPr/>
        <p:txBody>
          <a:bodyPr/>
          <a:lstStyle/>
          <a:p>
            <a:fld id="{459CABAD-5BE5-4119-B9F8-BD5AC7D88EE8}" type="slidenum">
              <a:rPr lang="en-NZ" smtClean="0"/>
              <a:pPr/>
              <a:t>143</a:t>
            </a:fld>
            <a:endParaRPr lang="en-NZ"/>
          </a:p>
        </p:txBody>
      </p:sp>
      <p:sp>
        <p:nvSpPr>
          <p:cNvPr id="10" name="Title 9">
            <a:extLst>
              <a:ext uri="{FF2B5EF4-FFF2-40B4-BE49-F238E27FC236}">
                <a16:creationId xmlns:a16="http://schemas.microsoft.com/office/drawing/2014/main" id="{25AA24D4-20EF-4B7A-83A2-002B80C349D8}"/>
              </a:ext>
            </a:extLst>
          </p:cNvPr>
          <p:cNvSpPr>
            <a:spLocks noGrp="1"/>
          </p:cNvSpPr>
          <p:nvPr>
            <p:ph type="title"/>
          </p:nvPr>
        </p:nvSpPr>
        <p:spPr>
          <a:xfrm>
            <a:off x="2253614" y="351042"/>
            <a:ext cx="4659313" cy="1143000"/>
          </a:xfrm>
        </p:spPr>
        <p:txBody>
          <a:bodyPr>
            <a:normAutofit/>
          </a:bodyPr>
          <a:lstStyle/>
          <a:p>
            <a:r>
              <a:rPr lang="en-US" sz="4800" b="1" i="1" dirty="0">
                <a:solidFill>
                  <a:schemeClr val="tx2"/>
                </a:solidFill>
              </a:rPr>
              <a:t>The Olive Tree</a:t>
            </a:r>
          </a:p>
        </p:txBody>
      </p:sp>
      <p:pic>
        <p:nvPicPr>
          <p:cNvPr id="1028" name="Picture 4" descr="Image result for olive tree">
            <a:extLst>
              <a:ext uri="{FF2B5EF4-FFF2-40B4-BE49-F238E27FC236}">
                <a16:creationId xmlns:a16="http://schemas.microsoft.com/office/drawing/2014/main" id="{652FDAE5-3B0E-4C90-86C4-6F8923014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3615" cy="185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941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A8C87C-E2E7-D6C4-0398-55500C9D1F0F}"/>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8AFFE1A2-DCDF-6DC8-0671-2ABD7693A469}"/>
              </a:ext>
            </a:extLst>
          </p:cNvPr>
          <p:cNvSpPr>
            <a:spLocks noGrp="1"/>
          </p:cNvSpPr>
          <p:nvPr>
            <p:ph type="sldNum" sz="quarter" idx="12"/>
          </p:nvPr>
        </p:nvSpPr>
        <p:spPr/>
        <p:txBody>
          <a:bodyPr/>
          <a:lstStyle/>
          <a:p>
            <a:fld id="{459CABAD-5BE5-4119-B9F8-BD5AC7D88EE8}" type="slidenum">
              <a:rPr lang="en-NZ" smtClean="0"/>
              <a:pPr/>
              <a:t>144</a:t>
            </a:fld>
            <a:endParaRPr lang="en-NZ"/>
          </a:p>
        </p:txBody>
      </p:sp>
      <p:pic>
        <p:nvPicPr>
          <p:cNvPr id="4" name="Picture 3">
            <a:extLst>
              <a:ext uri="{FF2B5EF4-FFF2-40B4-BE49-F238E27FC236}">
                <a16:creationId xmlns:a16="http://schemas.microsoft.com/office/drawing/2014/main" id="{B47EBB73-EC66-AD02-061D-D62389FAE270}"/>
              </a:ext>
            </a:extLst>
          </p:cNvPr>
          <p:cNvPicPr>
            <a:picLocks noChangeAspect="1"/>
          </p:cNvPicPr>
          <p:nvPr/>
        </p:nvPicPr>
        <p:blipFill>
          <a:blip r:embed="rId2"/>
          <a:stretch>
            <a:fillRect/>
          </a:stretch>
        </p:blipFill>
        <p:spPr>
          <a:xfrm>
            <a:off x="4465" y="0"/>
            <a:ext cx="9135070" cy="6858000"/>
          </a:xfrm>
          <a:prstGeom prst="rect">
            <a:avLst/>
          </a:prstGeom>
        </p:spPr>
      </p:pic>
    </p:spTree>
    <p:extLst>
      <p:ext uri="{BB962C8B-B14F-4D97-AF65-F5344CB8AC3E}">
        <p14:creationId xmlns:p14="http://schemas.microsoft.com/office/powerpoint/2010/main" val="29415377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0632"/>
          </a:xfrm>
        </p:spPr>
        <p:txBody>
          <a:bodyPr>
            <a:normAutofit fontScale="90000"/>
          </a:bodyPr>
          <a:lstStyle/>
          <a:p>
            <a:br>
              <a:rPr lang="en-US" b="1" i="1" dirty="0">
                <a:solidFill>
                  <a:srgbClr val="0432FF"/>
                </a:solidFill>
              </a:rPr>
            </a:br>
            <a:r>
              <a:rPr lang="en-US" b="1" i="1" dirty="0">
                <a:solidFill>
                  <a:srgbClr val="0432FF"/>
                </a:solidFill>
              </a:rPr>
              <a:t>Why must Israel be fully restored?</a:t>
            </a:r>
            <a:br>
              <a:rPr lang="en-US" dirty="0"/>
            </a:br>
            <a:endParaRPr lang="en-US" b="1" i="1" dirty="0">
              <a:solidFill>
                <a:srgbClr val="0432FF"/>
              </a:solidFill>
            </a:endParaRPr>
          </a:p>
        </p:txBody>
      </p:sp>
      <p:sp>
        <p:nvSpPr>
          <p:cNvPr id="3" name="Content Placeholder 2"/>
          <p:cNvSpPr>
            <a:spLocks noGrp="1"/>
          </p:cNvSpPr>
          <p:nvPr>
            <p:ph idx="1"/>
          </p:nvPr>
        </p:nvSpPr>
        <p:spPr>
          <a:xfrm>
            <a:off x="457200" y="1208755"/>
            <a:ext cx="8229600" cy="4790111"/>
          </a:xfrm>
        </p:spPr>
        <p:style>
          <a:lnRef idx="2">
            <a:schemeClr val="accent1">
              <a:shade val="50000"/>
            </a:schemeClr>
          </a:lnRef>
          <a:fillRef idx="1">
            <a:schemeClr val="accent1"/>
          </a:fillRef>
          <a:effectRef idx="0">
            <a:schemeClr val="accent1"/>
          </a:effectRef>
          <a:fontRef idx="minor">
            <a:schemeClr val="lt1"/>
          </a:fontRef>
        </p:style>
        <p:txBody>
          <a:bodyPr>
            <a:normAutofit fontScale="62500" lnSpcReduction="20000"/>
          </a:bodyPr>
          <a:lstStyle/>
          <a:p>
            <a:pPr marL="0" indent="0">
              <a:buNone/>
            </a:pPr>
            <a:r>
              <a:rPr lang="en-US" sz="3700" b="1" i="1" dirty="0"/>
              <a:t>Therefore say unto the house of Israel, thus </a:t>
            </a:r>
            <a:r>
              <a:rPr lang="en-US" sz="3700" b="1" i="1" dirty="0" err="1"/>
              <a:t>saith</a:t>
            </a:r>
            <a:r>
              <a:rPr lang="en-US" sz="3700" b="1" i="1" dirty="0"/>
              <a:t> the Lord </a:t>
            </a:r>
            <a:r>
              <a:rPr lang="en-US" sz="3700" b="1" i="1" cap="small" dirty="0"/>
              <a:t>God</a:t>
            </a:r>
            <a:r>
              <a:rPr lang="en-US" sz="3700" b="1" i="1" dirty="0"/>
              <a:t>; </a:t>
            </a:r>
            <a:r>
              <a:rPr lang="en-US" sz="3700" b="1" i="1" dirty="0">
                <a:highlight>
                  <a:srgbClr val="C0C0C0"/>
                </a:highlight>
              </a:rPr>
              <a:t>I do </a:t>
            </a:r>
            <a:r>
              <a:rPr lang="en-US" sz="3700" b="1" i="1" u="sng" dirty="0">
                <a:highlight>
                  <a:srgbClr val="C0C0C0"/>
                </a:highlight>
              </a:rPr>
              <a:t>not</a:t>
            </a:r>
            <a:r>
              <a:rPr lang="en-US" sz="3700" b="1" i="1" dirty="0">
                <a:highlight>
                  <a:srgbClr val="C0C0C0"/>
                </a:highlight>
              </a:rPr>
              <a:t> this for your sakes</a:t>
            </a:r>
            <a:r>
              <a:rPr lang="en-US" sz="3700" b="1" i="1" dirty="0"/>
              <a:t>, O house of Israel, </a:t>
            </a:r>
            <a:r>
              <a:rPr lang="en-US" sz="3700" b="1" i="1" dirty="0">
                <a:highlight>
                  <a:srgbClr val="C0C0C0"/>
                </a:highlight>
              </a:rPr>
              <a:t>but for mine holy name's sake</a:t>
            </a:r>
            <a:r>
              <a:rPr lang="en-US" sz="3700" b="1" i="1" dirty="0"/>
              <a:t>…</a:t>
            </a:r>
          </a:p>
          <a:p>
            <a:pPr marL="0" indent="0">
              <a:buNone/>
            </a:pPr>
            <a:r>
              <a:rPr lang="en-US" sz="3700" b="1" i="1" dirty="0"/>
              <a:t>And I will sanctify my great name, which was profaned among the heathen,… when I shall be sanctified in you before their eyes. For I will take you from among the heathen, and </a:t>
            </a:r>
            <a:r>
              <a:rPr lang="en-US" sz="3700" b="1" i="1" u="sng" dirty="0"/>
              <a:t>gather you out of all countries</a:t>
            </a:r>
            <a:r>
              <a:rPr lang="en-US" sz="3700" b="1" i="1" dirty="0"/>
              <a:t>, and </a:t>
            </a:r>
            <a:r>
              <a:rPr lang="en-US" sz="3700" b="1" i="1" u="sng" dirty="0"/>
              <a:t>will bring you into your own land</a:t>
            </a:r>
            <a:r>
              <a:rPr lang="en-US" sz="3700" b="1" i="1" dirty="0"/>
              <a:t>...</a:t>
            </a:r>
            <a:r>
              <a:rPr lang="en-US" sz="3700" b="1" i="1" u="sng" dirty="0"/>
              <a:t>A new heart also will I give you, and a new spirit will I put within you</a:t>
            </a:r>
            <a:r>
              <a:rPr lang="en-US" sz="3700" b="1" i="1" dirty="0"/>
              <a:t>: and I will take away the stony heart out of your flesh, and I will give you an heart of flesh.</a:t>
            </a:r>
          </a:p>
          <a:p>
            <a:pPr marL="0" indent="0">
              <a:buNone/>
            </a:pPr>
            <a:r>
              <a:rPr lang="en-US" sz="3700" b="1" i="1" dirty="0"/>
              <a:t>And I will put my spirit within you, and cause you to walk in my statutes, and ye shall keep my judgments, and do them.</a:t>
            </a:r>
          </a:p>
          <a:p>
            <a:pPr marL="0" indent="0">
              <a:buNone/>
            </a:pPr>
            <a:r>
              <a:rPr lang="en-US" sz="3700" b="1" i="1" dirty="0"/>
              <a:t>And ye shall dwell in the land that I gave to your fathers; </a:t>
            </a:r>
            <a:r>
              <a:rPr lang="en-US" sz="3700" b="1" i="1" u="sng" dirty="0"/>
              <a:t>and ye shall be my people, and I will be your God. </a:t>
            </a:r>
          </a:p>
          <a:p>
            <a:pPr marL="0" indent="0">
              <a:buNone/>
            </a:pPr>
            <a:r>
              <a:rPr lang="en-US" sz="3700" b="1" dirty="0">
                <a:solidFill>
                  <a:srgbClr val="C00000"/>
                </a:solidFill>
              </a:rPr>
              <a:t>											            Ezekiel 36:22-28</a:t>
            </a:r>
            <a:endParaRPr lang="en-US" sz="3700" b="1" i="1" dirty="0">
              <a:solidFill>
                <a:srgbClr val="C00000"/>
              </a:solidFill>
            </a:endParaRPr>
          </a:p>
          <a:p>
            <a:pPr marL="0" indent="0">
              <a:buNone/>
            </a:pPr>
            <a:endParaRPr lang="en-US" dirty="0"/>
          </a:p>
        </p:txBody>
      </p:sp>
      <p:sp>
        <p:nvSpPr>
          <p:cNvPr id="4" name="Footer Placeholder 3">
            <a:extLst>
              <a:ext uri="{FF2B5EF4-FFF2-40B4-BE49-F238E27FC236}">
                <a16:creationId xmlns:a16="http://schemas.microsoft.com/office/drawing/2014/main" id="{7D8F7BA3-0046-4058-B028-75C88FB7938B}"/>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F5F3BE5F-DEF7-40A6-B4E9-D73320797CCF}"/>
              </a:ext>
            </a:extLst>
          </p:cNvPr>
          <p:cNvSpPr>
            <a:spLocks noGrp="1"/>
          </p:cNvSpPr>
          <p:nvPr>
            <p:ph type="sldNum" sz="quarter" idx="12"/>
          </p:nvPr>
        </p:nvSpPr>
        <p:spPr/>
        <p:txBody>
          <a:bodyPr/>
          <a:lstStyle/>
          <a:p>
            <a:fld id="{459CABAD-5BE5-4119-B9F8-BD5AC7D88EE8}" type="slidenum">
              <a:rPr lang="en-NZ" smtClean="0"/>
              <a:pPr/>
              <a:t>145</a:t>
            </a:fld>
            <a:endParaRPr lang="en-NZ"/>
          </a:p>
        </p:txBody>
      </p:sp>
    </p:spTree>
    <p:extLst>
      <p:ext uri="{BB962C8B-B14F-4D97-AF65-F5344CB8AC3E}">
        <p14:creationId xmlns:p14="http://schemas.microsoft.com/office/powerpoint/2010/main" val="4202339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2" y="274638"/>
            <a:ext cx="7420708" cy="1143000"/>
          </a:xfrm>
        </p:spPr>
        <p:txBody>
          <a:bodyPr>
            <a:normAutofit fontScale="90000"/>
          </a:bodyPr>
          <a:lstStyle/>
          <a:p>
            <a:br>
              <a:rPr lang="en-US" b="1" i="1" dirty="0">
                <a:solidFill>
                  <a:srgbClr val="0432FF"/>
                </a:solidFill>
              </a:rPr>
            </a:br>
            <a:r>
              <a:rPr lang="en-US" b="1" i="1" dirty="0">
                <a:solidFill>
                  <a:srgbClr val="0432FF"/>
                </a:solidFill>
              </a:rPr>
              <a:t>Reason No. 2 – </a:t>
            </a:r>
            <a:br>
              <a:rPr lang="en-US" b="1" i="1" dirty="0">
                <a:solidFill>
                  <a:srgbClr val="0432FF"/>
                </a:solidFill>
              </a:rPr>
            </a:br>
            <a:r>
              <a:rPr lang="en-US" b="1" i="1" dirty="0">
                <a:solidFill>
                  <a:srgbClr val="0432FF"/>
                </a:solidFill>
              </a:rPr>
              <a:t>The Everlasting Covenant 		</a:t>
            </a:r>
            <a:br>
              <a:rPr lang="en-US" b="1" i="1" dirty="0">
                <a:solidFill>
                  <a:srgbClr val="0432FF"/>
                </a:solidFill>
              </a:rPr>
            </a:br>
            <a:endParaRPr lang="en-US" b="1" i="1" dirty="0">
              <a:solidFill>
                <a:srgbClr val="0432FF"/>
              </a:solidFill>
            </a:endParaRPr>
          </a:p>
        </p:txBody>
      </p:sp>
      <p:sp>
        <p:nvSpPr>
          <p:cNvPr id="3" name="Content Placeholder 2"/>
          <p:cNvSpPr>
            <a:spLocks noGrp="1"/>
          </p:cNvSpPr>
          <p:nvPr>
            <p:ph idx="1"/>
          </p:nvPr>
        </p:nvSpPr>
        <p:spPr>
          <a:xfrm>
            <a:off x="457200" y="1851408"/>
            <a:ext cx="8229600" cy="3795765"/>
          </a:xfrm>
        </p:spPr>
        <p:style>
          <a:lnRef idx="3">
            <a:schemeClr val="lt1"/>
          </a:lnRef>
          <a:fillRef idx="1">
            <a:schemeClr val="accent1"/>
          </a:fillRef>
          <a:effectRef idx="1">
            <a:schemeClr val="accent1"/>
          </a:effectRef>
          <a:fontRef idx="minor">
            <a:schemeClr val="lt1"/>
          </a:fontRef>
        </p:style>
        <p:txBody>
          <a:bodyPr>
            <a:normAutofit/>
          </a:bodyPr>
          <a:lstStyle/>
          <a:p>
            <a:pPr marL="0" indent="0">
              <a:buNone/>
            </a:pPr>
            <a:r>
              <a:rPr lang="en-US" sz="2400" b="1" i="1" dirty="0"/>
              <a:t>Moreover I will make a covenant of peace with them; </a:t>
            </a:r>
            <a:r>
              <a:rPr lang="en-US" sz="2400" b="1" i="1" dirty="0">
                <a:highlight>
                  <a:srgbClr val="C0C0C0"/>
                </a:highlight>
              </a:rPr>
              <a:t>it shall be an everlasting covenant with them</a:t>
            </a:r>
            <a:r>
              <a:rPr lang="en-US" sz="2400" b="1" i="1" dirty="0"/>
              <a:t>: and I will place them, and multiply them, and will set my sanctuary in the midst of them for evermore. </a:t>
            </a:r>
          </a:p>
          <a:p>
            <a:pPr marL="0" indent="0">
              <a:buNone/>
            </a:pPr>
            <a:r>
              <a:rPr lang="en-US" sz="2400" b="1" i="1" u="sng" dirty="0"/>
              <a:t>My tabernacle also shall be with them: yea, I will be their God, and they shall be my people.</a:t>
            </a:r>
            <a:r>
              <a:rPr lang="en-US" sz="2400" b="1" i="1" dirty="0"/>
              <a:t> </a:t>
            </a:r>
          </a:p>
          <a:p>
            <a:pPr marL="0" indent="0">
              <a:buNone/>
            </a:pPr>
            <a:r>
              <a:rPr lang="en-US" sz="2400" b="1" i="1" dirty="0"/>
              <a:t>And the heathen shall know that I the Lord do sanctify Israel, when my sanctuary shall be in the midst of them for evermore.						</a:t>
            </a:r>
            <a:r>
              <a:rPr lang="en-US" sz="2400" b="1" dirty="0">
                <a:solidFill>
                  <a:schemeClr val="tx1"/>
                </a:solidFill>
              </a:rPr>
              <a:t>Ezekiel 37:26-28</a:t>
            </a:r>
            <a:endParaRPr lang="en-US" sz="2400" b="1" i="1" dirty="0">
              <a:solidFill>
                <a:schemeClr val="tx1"/>
              </a:solidFill>
            </a:endParaRPr>
          </a:p>
        </p:txBody>
      </p:sp>
      <p:sp>
        <p:nvSpPr>
          <p:cNvPr id="4" name="Footer Placeholder 3">
            <a:extLst>
              <a:ext uri="{FF2B5EF4-FFF2-40B4-BE49-F238E27FC236}">
                <a16:creationId xmlns:a16="http://schemas.microsoft.com/office/drawing/2014/main" id="{9D40BA20-DDB0-41E9-A606-77F7401CD09F}"/>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7917306D-2864-4B44-915E-4A554C13473C}"/>
              </a:ext>
            </a:extLst>
          </p:cNvPr>
          <p:cNvSpPr>
            <a:spLocks noGrp="1"/>
          </p:cNvSpPr>
          <p:nvPr>
            <p:ph type="sldNum" sz="quarter" idx="12"/>
          </p:nvPr>
        </p:nvSpPr>
        <p:spPr/>
        <p:txBody>
          <a:bodyPr/>
          <a:lstStyle/>
          <a:p>
            <a:fld id="{459CABAD-5BE5-4119-B9F8-BD5AC7D88EE8}" type="slidenum">
              <a:rPr lang="en-NZ" smtClean="0"/>
              <a:pPr/>
              <a:t>146</a:t>
            </a:fld>
            <a:endParaRPr lang="en-NZ"/>
          </a:p>
        </p:txBody>
      </p:sp>
    </p:spTree>
    <p:extLst>
      <p:ext uri="{BB962C8B-B14F-4D97-AF65-F5344CB8AC3E}">
        <p14:creationId xmlns:p14="http://schemas.microsoft.com/office/powerpoint/2010/main" val="11585948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dirty="0">
                <a:solidFill>
                  <a:srgbClr val="0432FF"/>
                </a:solidFill>
              </a:rPr>
              <a:t>The Israel of God</a:t>
            </a:r>
          </a:p>
        </p:txBody>
      </p:sp>
      <p:sp>
        <p:nvSpPr>
          <p:cNvPr id="3" name="Content Placeholder 2"/>
          <p:cNvSpPr>
            <a:spLocks noGrp="1"/>
          </p:cNvSpPr>
          <p:nvPr>
            <p:ph idx="1"/>
          </p:nvPr>
        </p:nvSpPr>
        <p:spPr>
          <a:xfrm>
            <a:off x="457200" y="1600201"/>
            <a:ext cx="8229600" cy="33446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a:t>Where do the Gentiles enter the picture?</a:t>
            </a:r>
          </a:p>
          <a:p>
            <a:pPr marL="0" indent="0">
              <a:buNone/>
            </a:pPr>
            <a:r>
              <a:rPr lang="en-US" sz="2400" b="1" i="1" dirty="0">
                <a:solidFill>
                  <a:srgbClr val="C00000"/>
                </a:solidFill>
              </a:rPr>
              <a:t>Simeon hath declared how God at the first did visit the Gentiles, to take out of them a people for his name. And to this agree </a:t>
            </a:r>
            <a:r>
              <a:rPr lang="en-US" sz="2400" b="1" i="1" dirty="0">
                <a:solidFill>
                  <a:srgbClr val="C00000"/>
                </a:solidFill>
                <a:highlight>
                  <a:srgbClr val="C0C0C0"/>
                </a:highlight>
              </a:rPr>
              <a:t>the words of the prophets; as it is written</a:t>
            </a:r>
            <a:r>
              <a:rPr lang="en-US" sz="2400" b="1" dirty="0">
                <a:solidFill>
                  <a:srgbClr val="C00000"/>
                </a:solidFill>
              </a:rPr>
              <a:t>…(Acts 15:14-15)</a:t>
            </a:r>
          </a:p>
          <a:p>
            <a:pPr marL="0" indent="0">
              <a:buNone/>
            </a:pPr>
            <a:endParaRPr lang="en-US" sz="2400" b="1" dirty="0"/>
          </a:p>
          <a:p>
            <a:r>
              <a:rPr lang="en-US" sz="2400" b="1" dirty="0"/>
              <a:t>What prophets and where in the OT Scriptures is this written?</a:t>
            </a:r>
          </a:p>
        </p:txBody>
      </p:sp>
      <p:sp>
        <p:nvSpPr>
          <p:cNvPr id="4" name="Footer Placeholder 3">
            <a:extLst>
              <a:ext uri="{FF2B5EF4-FFF2-40B4-BE49-F238E27FC236}">
                <a16:creationId xmlns:a16="http://schemas.microsoft.com/office/drawing/2014/main" id="{11A2CA73-8526-4AEC-8993-42865690D760}"/>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0378132D-8E4A-4E6B-97F5-4B83D2DF8321}"/>
              </a:ext>
            </a:extLst>
          </p:cNvPr>
          <p:cNvSpPr>
            <a:spLocks noGrp="1"/>
          </p:cNvSpPr>
          <p:nvPr>
            <p:ph type="sldNum" sz="quarter" idx="12"/>
          </p:nvPr>
        </p:nvSpPr>
        <p:spPr/>
        <p:txBody>
          <a:bodyPr/>
          <a:lstStyle/>
          <a:p>
            <a:fld id="{459CABAD-5BE5-4119-B9F8-BD5AC7D88EE8}" type="slidenum">
              <a:rPr lang="en-NZ" smtClean="0"/>
              <a:pPr/>
              <a:t>147</a:t>
            </a:fld>
            <a:endParaRPr lang="en-NZ"/>
          </a:p>
        </p:txBody>
      </p:sp>
    </p:spTree>
    <p:extLst>
      <p:ext uri="{BB962C8B-B14F-4D97-AF65-F5344CB8AC3E}">
        <p14:creationId xmlns:p14="http://schemas.microsoft.com/office/powerpoint/2010/main" val="358096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432FF"/>
                </a:solidFill>
              </a:rPr>
              <a:t>The Husband Relationship – broken, but to be restored</a:t>
            </a:r>
          </a:p>
        </p:txBody>
      </p:sp>
      <p:sp>
        <p:nvSpPr>
          <p:cNvPr id="3" name="Content Placeholder 2"/>
          <p:cNvSpPr>
            <a:spLocks noGrp="1"/>
          </p:cNvSpPr>
          <p:nvPr>
            <p:ph idx="1"/>
          </p:nvPr>
        </p:nvSpPr>
        <p:spPr>
          <a:xfrm>
            <a:off x="457200" y="1600201"/>
            <a:ext cx="8365958" cy="3092380"/>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200" b="1" i="1" dirty="0">
                <a:solidFill>
                  <a:srgbClr val="C00000"/>
                </a:solidFill>
              </a:rPr>
              <a:t>Not according to the covenant that I made with their fathers in the day that I took them by the hand to bring them out of the land of Egypt; </a:t>
            </a:r>
            <a:r>
              <a:rPr lang="en-US" sz="2200" b="1" i="1" u="sng" dirty="0">
                <a:solidFill>
                  <a:srgbClr val="C00000"/>
                </a:solidFill>
              </a:rPr>
              <a:t>which my covenant they brake, although I was an husband unto them</a:t>
            </a:r>
            <a:r>
              <a:rPr lang="en-US" sz="2200" b="1" i="1" dirty="0">
                <a:solidFill>
                  <a:srgbClr val="C00000"/>
                </a:solidFill>
              </a:rPr>
              <a:t>, saith the Lord. </a:t>
            </a:r>
            <a:r>
              <a:rPr lang="en-US" sz="2200" b="1" dirty="0"/>
              <a:t>Jeremiah 31:32</a:t>
            </a:r>
          </a:p>
          <a:p>
            <a:pPr marL="0" indent="0">
              <a:buNone/>
            </a:pPr>
            <a:endParaRPr lang="en-US" sz="2200" b="1" dirty="0"/>
          </a:p>
          <a:p>
            <a:pPr marL="0" indent="0">
              <a:buNone/>
            </a:pPr>
            <a:r>
              <a:rPr lang="en-US" sz="2200" b="1" i="1" u="sng" dirty="0">
                <a:solidFill>
                  <a:srgbClr val="C00000"/>
                </a:solidFill>
              </a:rPr>
              <a:t>Turn, O backsliding children</a:t>
            </a:r>
            <a:r>
              <a:rPr lang="en-US" sz="2200" b="1" i="1" dirty="0">
                <a:solidFill>
                  <a:srgbClr val="C00000"/>
                </a:solidFill>
              </a:rPr>
              <a:t>, </a:t>
            </a:r>
            <a:r>
              <a:rPr lang="en-US" sz="2200" b="1" i="1" dirty="0" err="1">
                <a:solidFill>
                  <a:srgbClr val="C00000"/>
                </a:solidFill>
              </a:rPr>
              <a:t>saith</a:t>
            </a:r>
            <a:r>
              <a:rPr lang="en-US" sz="2200" b="1" i="1" dirty="0">
                <a:solidFill>
                  <a:srgbClr val="C00000"/>
                </a:solidFill>
              </a:rPr>
              <a:t> the Lord; </a:t>
            </a:r>
            <a:r>
              <a:rPr lang="en-US" sz="2200" b="1" i="1" u="sng" dirty="0">
                <a:solidFill>
                  <a:srgbClr val="C00000"/>
                </a:solidFill>
              </a:rPr>
              <a:t>for </a:t>
            </a:r>
            <a:r>
              <a:rPr lang="en-US" sz="2400" b="1" i="1" u="sng" dirty="0">
                <a:solidFill>
                  <a:srgbClr val="C00000"/>
                </a:solidFill>
              </a:rPr>
              <a:t>I am married unto you</a:t>
            </a:r>
            <a:r>
              <a:rPr lang="en-US" sz="2400" b="1" i="1" dirty="0">
                <a:solidFill>
                  <a:srgbClr val="C00000"/>
                </a:solidFill>
              </a:rPr>
              <a:t>: </a:t>
            </a:r>
            <a:r>
              <a:rPr lang="en-US" sz="2200" b="1" i="1" dirty="0">
                <a:solidFill>
                  <a:srgbClr val="C00000"/>
                </a:solidFill>
              </a:rPr>
              <a:t>and I will take you one of a city, and two of a family, and I will bring you to Zion: </a:t>
            </a:r>
            <a:r>
              <a:rPr lang="en-US" sz="2200" b="1" dirty="0"/>
              <a:t>Jeremiah 3:14</a:t>
            </a:r>
            <a:endParaRPr lang="en-US" sz="2200" b="1" i="1" dirty="0">
              <a:solidFill>
                <a:srgbClr val="C00000"/>
              </a:solidFill>
            </a:endParaRPr>
          </a:p>
        </p:txBody>
      </p:sp>
      <p:sp>
        <p:nvSpPr>
          <p:cNvPr id="4" name="Footer Placeholder 3">
            <a:extLst>
              <a:ext uri="{FF2B5EF4-FFF2-40B4-BE49-F238E27FC236}">
                <a16:creationId xmlns:a16="http://schemas.microsoft.com/office/drawing/2014/main" id="{4406DAC9-F3FE-4C3D-A05A-723E71162EC1}"/>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D98A1CBD-3E31-4094-A163-37A3D51E3919}"/>
              </a:ext>
            </a:extLst>
          </p:cNvPr>
          <p:cNvSpPr>
            <a:spLocks noGrp="1"/>
          </p:cNvSpPr>
          <p:nvPr>
            <p:ph type="sldNum" sz="quarter" idx="12"/>
          </p:nvPr>
        </p:nvSpPr>
        <p:spPr/>
        <p:txBody>
          <a:bodyPr/>
          <a:lstStyle/>
          <a:p>
            <a:fld id="{459CABAD-5BE5-4119-B9F8-BD5AC7D88EE8}" type="slidenum">
              <a:rPr lang="en-NZ" smtClean="0"/>
              <a:pPr/>
              <a:t>148</a:t>
            </a:fld>
            <a:endParaRPr lang="en-NZ"/>
          </a:p>
        </p:txBody>
      </p:sp>
    </p:spTree>
    <p:extLst>
      <p:ext uri="{BB962C8B-B14F-4D97-AF65-F5344CB8AC3E}">
        <p14:creationId xmlns:p14="http://schemas.microsoft.com/office/powerpoint/2010/main" val="410266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080" y="160179"/>
            <a:ext cx="5593080" cy="868362"/>
          </a:xfrm>
        </p:spPr>
        <p:txBody>
          <a:bodyPr>
            <a:noAutofit/>
          </a:bodyPr>
          <a:lstStyle/>
          <a:p>
            <a:r>
              <a:rPr lang="en-US" sz="2800" b="1" dirty="0">
                <a:solidFill>
                  <a:srgbClr val="FF0000"/>
                </a:solidFill>
              </a:rPr>
              <a:t>Progression of the Red Line –</a:t>
            </a:r>
            <a:br>
              <a:rPr lang="en-US" sz="2800" b="1" dirty="0">
                <a:solidFill>
                  <a:srgbClr val="FF0000"/>
                </a:solidFill>
              </a:rPr>
            </a:br>
            <a:r>
              <a:rPr lang="en-US" sz="2800" b="1" dirty="0">
                <a:solidFill>
                  <a:srgbClr val="FF0000"/>
                </a:solidFill>
              </a:rPr>
              <a:t>Spiritual Babylon</a:t>
            </a:r>
          </a:p>
        </p:txBody>
      </p:sp>
      <p:sp>
        <p:nvSpPr>
          <p:cNvPr id="3" name="Content Placeholder 2"/>
          <p:cNvSpPr>
            <a:spLocks noGrp="1"/>
          </p:cNvSpPr>
          <p:nvPr>
            <p:ph idx="1"/>
          </p:nvPr>
        </p:nvSpPr>
        <p:spPr>
          <a:xfrm>
            <a:off x="457200" y="1143000"/>
            <a:ext cx="8229600" cy="5394960"/>
          </a:xfrm>
        </p:spPr>
        <p:txBody>
          <a:bodyPr>
            <a:normAutofit fontScale="25000" lnSpcReduction="20000"/>
          </a:bodyPr>
          <a:lstStyle/>
          <a:p>
            <a:pPr marL="0" indent="0">
              <a:buNone/>
            </a:pPr>
            <a:r>
              <a:rPr lang="en-US" dirty="0">
                <a:solidFill>
                  <a:srgbClr val="0432FF"/>
                </a:solidFill>
              </a:rPr>
              <a:t>			</a:t>
            </a:r>
            <a:r>
              <a:rPr lang="en-US" sz="3800" dirty="0">
                <a:solidFill>
                  <a:srgbClr val="0432FF"/>
                </a:solidFill>
              </a:rPr>
              <a:t> </a:t>
            </a:r>
            <a:r>
              <a:rPr lang="en-US" sz="8000" b="1" dirty="0">
                <a:solidFill>
                  <a:srgbClr val="0432FF"/>
                </a:solidFill>
              </a:rPr>
              <a:t>Natural Israel</a:t>
            </a:r>
          </a:p>
          <a:p>
            <a:pPr marL="0" indent="0">
              <a:buNone/>
            </a:pPr>
            <a:endParaRPr lang="en-US" sz="4000" b="1" dirty="0">
              <a:solidFill>
                <a:srgbClr val="0432FF"/>
              </a:solidFill>
            </a:endParaRPr>
          </a:p>
          <a:p>
            <a:pPr marL="0" indent="0">
              <a:buNone/>
            </a:pPr>
            <a:endParaRPr lang="en-US" sz="4800" b="1" dirty="0">
              <a:solidFill>
                <a:srgbClr val="0432FF"/>
              </a:solidFill>
            </a:endParaRPr>
          </a:p>
          <a:p>
            <a:pPr marL="0" indent="0">
              <a:buNone/>
            </a:pPr>
            <a:r>
              <a:rPr lang="en-US" sz="4800" b="1" dirty="0">
                <a:solidFill>
                  <a:srgbClr val="0432FF"/>
                </a:solidFill>
              </a:rPr>
              <a:t>			</a:t>
            </a:r>
          </a:p>
          <a:p>
            <a:pPr marL="0" indent="0">
              <a:buNone/>
            </a:pPr>
            <a:endParaRPr lang="en-US" sz="4000" b="1" dirty="0">
              <a:solidFill>
                <a:srgbClr val="0432FF"/>
              </a:solidFill>
            </a:endParaRPr>
          </a:p>
          <a:p>
            <a:pPr marL="0" indent="0">
              <a:buNone/>
            </a:pPr>
            <a:r>
              <a:rPr lang="en-US" sz="4000" b="1" dirty="0">
                <a:solidFill>
                  <a:srgbClr val="0432FF"/>
                </a:solidFill>
              </a:rPr>
              <a:t>			</a:t>
            </a:r>
          </a:p>
          <a:p>
            <a:pPr marL="0" indent="0">
              <a:buNone/>
            </a:pPr>
            <a:endParaRPr lang="en-US" sz="8000" b="1" dirty="0">
              <a:solidFill>
                <a:srgbClr val="0432FF"/>
              </a:solidFill>
            </a:endParaRPr>
          </a:p>
          <a:p>
            <a:pPr marL="0" indent="0">
              <a:buNone/>
            </a:pPr>
            <a:endParaRPr lang="en-US" sz="8000" b="1" dirty="0">
              <a:solidFill>
                <a:srgbClr val="0432FF"/>
              </a:solidFill>
            </a:endParaRPr>
          </a:p>
          <a:p>
            <a:pPr marL="0" indent="0">
              <a:buNone/>
            </a:pPr>
            <a:endParaRPr lang="en-US" sz="8000" b="1" dirty="0">
              <a:solidFill>
                <a:srgbClr val="0432FF"/>
              </a:solidFill>
            </a:endParaRPr>
          </a:p>
          <a:p>
            <a:pPr marL="0" indent="0">
              <a:buNone/>
            </a:pPr>
            <a:r>
              <a:rPr lang="en-US" sz="8000" b="1" dirty="0">
                <a:solidFill>
                  <a:srgbClr val="0432FF"/>
                </a:solidFill>
              </a:rPr>
              <a:t>	</a:t>
            </a:r>
          </a:p>
          <a:p>
            <a:pPr marL="0" indent="0">
              <a:buNone/>
            </a:pPr>
            <a:r>
              <a:rPr lang="en-US" sz="8000" b="1" dirty="0">
                <a:solidFill>
                  <a:srgbClr val="0432FF"/>
                </a:solidFill>
              </a:rPr>
              <a:t>			Work of Christ								 	   	  	 			</a:t>
            </a:r>
            <a:r>
              <a:rPr lang="en-US" sz="7200" b="1" dirty="0">
                <a:solidFill>
                  <a:srgbClr val="0432FF"/>
                </a:solidFill>
              </a:rPr>
              <a:t>(Matt. 24 – AD 70)</a:t>
            </a:r>
          </a:p>
          <a:p>
            <a:pPr marL="0" indent="0">
              <a:buNone/>
            </a:pPr>
            <a:endParaRPr lang="en-US" sz="3600" b="1" dirty="0">
              <a:solidFill>
                <a:srgbClr val="0432FF"/>
              </a:solidFill>
            </a:endParaRPr>
          </a:p>
          <a:p>
            <a:pPr marL="0" indent="0">
              <a:buNone/>
            </a:pPr>
            <a:r>
              <a:rPr lang="en-US" sz="3600" b="1" dirty="0">
                <a:solidFill>
                  <a:srgbClr val="0432FF"/>
                </a:solidFill>
              </a:rPr>
              <a:t>			</a:t>
            </a:r>
          </a:p>
          <a:p>
            <a:pPr marL="0" indent="0">
              <a:buNone/>
            </a:pPr>
            <a:endParaRPr lang="en-US" sz="4800" b="1" dirty="0">
              <a:solidFill>
                <a:srgbClr val="0432FF"/>
              </a:solidFill>
            </a:endParaRPr>
          </a:p>
          <a:p>
            <a:pPr marL="0" indent="0">
              <a:buNone/>
            </a:pPr>
            <a:r>
              <a:rPr lang="en-US" sz="4800" b="1" dirty="0">
                <a:solidFill>
                  <a:srgbClr val="0432FF"/>
                </a:solidFill>
              </a:rPr>
              <a:t>			</a:t>
            </a:r>
            <a:r>
              <a:rPr lang="en-US" sz="8000" b="1" dirty="0">
                <a:solidFill>
                  <a:srgbClr val="0432FF"/>
                </a:solidFill>
              </a:rPr>
              <a:t>Spiritual Israel</a:t>
            </a:r>
          </a:p>
          <a:p>
            <a:pPr marL="0" indent="0">
              <a:buNone/>
            </a:pPr>
            <a:r>
              <a:rPr lang="en-US" sz="4000" b="1" dirty="0">
                <a:solidFill>
                  <a:srgbClr val="0432FF"/>
                </a:solidFill>
              </a:rPr>
              <a:t>			</a:t>
            </a:r>
            <a:r>
              <a:rPr lang="en-US" sz="7200" b="1" dirty="0">
                <a:solidFill>
                  <a:srgbClr val="0432FF"/>
                </a:solidFill>
              </a:rPr>
              <a:t>(Galatians 6)</a:t>
            </a:r>
          </a:p>
          <a:p>
            <a:pPr marL="0" indent="0">
              <a:buNone/>
            </a:pPr>
            <a:endParaRPr lang="en-US" sz="4000" b="1" dirty="0">
              <a:solidFill>
                <a:srgbClr val="0432FF"/>
              </a:solidFill>
            </a:endParaRPr>
          </a:p>
          <a:p>
            <a:pPr marL="0" indent="0">
              <a:buNone/>
            </a:pPr>
            <a:r>
              <a:rPr lang="en-US" sz="4000" b="1" dirty="0">
                <a:solidFill>
                  <a:srgbClr val="0432FF"/>
                </a:solidFill>
              </a:rPr>
              <a:t>         	</a:t>
            </a:r>
          </a:p>
          <a:p>
            <a:pPr marL="0" indent="0">
              <a:buNone/>
            </a:pPr>
            <a:endParaRPr lang="en-US" sz="4000" b="1" dirty="0">
              <a:solidFill>
                <a:srgbClr val="0432FF"/>
              </a:solidFill>
            </a:endParaRPr>
          </a:p>
          <a:p>
            <a:pPr marL="0" indent="0">
              <a:buNone/>
            </a:pPr>
            <a:endParaRPr lang="en-US" sz="4000" b="1" dirty="0">
              <a:solidFill>
                <a:srgbClr val="0432FF"/>
              </a:solidFill>
            </a:endParaRPr>
          </a:p>
          <a:p>
            <a:pPr marL="0" indent="0">
              <a:buNone/>
            </a:pPr>
            <a:r>
              <a:rPr lang="en-US" sz="4000" b="1" dirty="0">
                <a:solidFill>
                  <a:srgbClr val="0432FF"/>
                </a:solidFill>
              </a:rPr>
              <a:t>		</a:t>
            </a:r>
          </a:p>
          <a:p>
            <a:pPr marL="0" indent="0">
              <a:buNone/>
            </a:pPr>
            <a:r>
              <a:rPr lang="en-US" sz="4000" b="1" dirty="0">
                <a:solidFill>
                  <a:srgbClr val="0432FF"/>
                </a:solidFill>
              </a:rPr>
              <a:t>			</a:t>
            </a:r>
            <a:r>
              <a:rPr lang="en-US" sz="8000" b="1" dirty="0">
                <a:solidFill>
                  <a:srgbClr val="0432FF"/>
                </a:solidFill>
              </a:rPr>
              <a:t>Natural Israel Restored</a:t>
            </a:r>
          </a:p>
          <a:p>
            <a:pPr marL="0" indent="0">
              <a:buNone/>
            </a:pPr>
            <a:r>
              <a:rPr lang="en-US" sz="4000" b="1" dirty="0">
                <a:solidFill>
                  <a:srgbClr val="0432FF"/>
                </a:solidFill>
              </a:rPr>
              <a:t>			</a:t>
            </a:r>
            <a:r>
              <a:rPr lang="en-US" sz="7200" b="1" dirty="0">
                <a:solidFill>
                  <a:srgbClr val="0432FF"/>
                </a:solidFill>
              </a:rPr>
              <a:t>(Romans 11)</a:t>
            </a:r>
          </a:p>
          <a:p>
            <a:pPr marL="0" indent="0">
              <a:buNone/>
            </a:pPr>
            <a:r>
              <a:rPr lang="en-US" sz="2400" b="1" dirty="0">
                <a:solidFill>
                  <a:srgbClr val="0432FF"/>
                </a:solidFill>
              </a:rPr>
              <a:t>	</a:t>
            </a:r>
          </a:p>
          <a:p>
            <a:pPr marL="0" indent="0">
              <a:buNone/>
            </a:pPr>
            <a:endParaRPr lang="en-US" sz="2800" b="1" dirty="0">
              <a:solidFill>
                <a:srgbClr val="0432FF"/>
              </a:solidFill>
            </a:endParaRPr>
          </a:p>
        </p:txBody>
      </p:sp>
      <p:cxnSp>
        <p:nvCxnSpPr>
          <p:cNvPr id="5" name="Straight Connector 4"/>
          <p:cNvCxnSpPr>
            <a:cxnSpLocks/>
          </p:cNvCxnSpPr>
          <p:nvPr/>
        </p:nvCxnSpPr>
        <p:spPr>
          <a:xfrm>
            <a:off x="4191000" y="1143000"/>
            <a:ext cx="0" cy="246888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191000" y="3611880"/>
            <a:ext cx="5334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p:nvCxnSpPr>
        <p:spPr>
          <a:xfrm flipH="1">
            <a:off x="4724400" y="3611880"/>
            <a:ext cx="15240" cy="306324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191000" y="3611880"/>
            <a:ext cx="0" cy="1584960"/>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191000" y="5227320"/>
            <a:ext cx="548640" cy="0"/>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a:cxnSpLocks/>
          </p:cNvCxnSpPr>
          <p:nvPr/>
        </p:nvCxnSpPr>
        <p:spPr>
          <a:xfrm>
            <a:off x="5638800" y="1402080"/>
            <a:ext cx="0" cy="150876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cxnSpLocks/>
          </p:cNvCxnSpPr>
          <p:nvPr/>
        </p:nvCxnSpPr>
        <p:spPr>
          <a:xfrm>
            <a:off x="5646420" y="2910840"/>
            <a:ext cx="441960"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6" name="Straight Connector 15"/>
          <p:cNvCxnSpPr/>
          <p:nvPr/>
        </p:nvCxnSpPr>
        <p:spPr>
          <a:xfrm>
            <a:off x="6118860" y="2910840"/>
            <a:ext cx="0" cy="48768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8" name="Straight Connector 17"/>
          <p:cNvCxnSpPr/>
          <p:nvPr/>
        </p:nvCxnSpPr>
        <p:spPr>
          <a:xfrm>
            <a:off x="6118860" y="3411974"/>
            <a:ext cx="533400"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20" name="Straight Connector 19"/>
          <p:cNvCxnSpPr>
            <a:cxnSpLocks/>
          </p:cNvCxnSpPr>
          <p:nvPr/>
        </p:nvCxnSpPr>
        <p:spPr>
          <a:xfrm>
            <a:off x="6652260" y="3411974"/>
            <a:ext cx="0" cy="283642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088380" y="1287779"/>
            <a:ext cx="2194560" cy="400110"/>
          </a:xfrm>
          <a:prstGeom prst="rect">
            <a:avLst/>
          </a:prstGeom>
          <a:noFill/>
        </p:spPr>
        <p:txBody>
          <a:bodyPr wrap="square" rtlCol="0">
            <a:spAutoFit/>
          </a:bodyPr>
          <a:lstStyle/>
          <a:p>
            <a:r>
              <a:rPr lang="en-US" sz="2000" b="1" dirty="0">
                <a:solidFill>
                  <a:srgbClr val="FF0000"/>
                </a:solidFill>
              </a:rPr>
              <a:t>Natural Babylon</a:t>
            </a:r>
          </a:p>
        </p:txBody>
      </p:sp>
      <p:sp>
        <p:nvSpPr>
          <p:cNvPr id="28" name="TextBox 27"/>
          <p:cNvSpPr txBox="1"/>
          <p:nvPr/>
        </p:nvSpPr>
        <p:spPr>
          <a:xfrm>
            <a:off x="6614160" y="2728139"/>
            <a:ext cx="1722120" cy="677108"/>
          </a:xfrm>
          <a:prstGeom prst="rect">
            <a:avLst/>
          </a:prstGeom>
          <a:noFill/>
        </p:spPr>
        <p:txBody>
          <a:bodyPr wrap="square" rtlCol="0">
            <a:spAutoFit/>
          </a:bodyPr>
          <a:lstStyle/>
          <a:p>
            <a:r>
              <a:rPr lang="en-US" sz="2000" b="1" dirty="0">
                <a:solidFill>
                  <a:srgbClr val="FF0000"/>
                </a:solidFill>
              </a:rPr>
              <a:t>Pergamos </a:t>
            </a:r>
            <a:r>
              <a:rPr lang="en-US" b="1" dirty="0">
                <a:solidFill>
                  <a:srgbClr val="FF0000"/>
                </a:solidFill>
              </a:rPr>
              <a:t>(Rev. 2:13)</a:t>
            </a:r>
          </a:p>
        </p:txBody>
      </p:sp>
      <p:sp>
        <p:nvSpPr>
          <p:cNvPr id="31" name="TextBox 30"/>
          <p:cNvSpPr txBox="1"/>
          <p:nvPr/>
        </p:nvSpPr>
        <p:spPr>
          <a:xfrm>
            <a:off x="6850380" y="3546099"/>
            <a:ext cx="1402080" cy="1292662"/>
          </a:xfrm>
          <a:prstGeom prst="rect">
            <a:avLst/>
          </a:prstGeom>
          <a:noFill/>
        </p:spPr>
        <p:txBody>
          <a:bodyPr wrap="square" rtlCol="0">
            <a:spAutoFit/>
          </a:bodyPr>
          <a:lstStyle/>
          <a:p>
            <a:r>
              <a:rPr lang="en-US" sz="2000" b="1" dirty="0">
                <a:solidFill>
                  <a:srgbClr val="FF0000"/>
                </a:solidFill>
              </a:rPr>
              <a:t>Rome - Babylon Phase 2</a:t>
            </a:r>
            <a:r>
              <a:rPr lang="en-US" b="1" dirty="0">
                <a:solidFill>
                  <a:srgbClr val="FF0000"/>
                </a:solidFill>
              </a:rPr>
              <a:t> (Dan. 8:9)</a:t>
            </a:r>
          </a:p>
        </p:txBody>
      </p:sp>
      <p:sp>
        <p:nvSpPr>
          <p:cNvPr id="32" name="TextBox 31"/>
          <p:cNvSpPr txBox="1"/>
          <p:nvPr/>
        </p:nvSpPr>
        <p:spPr>
          <a:xfrm>
            <a:off x="6652260" y="5718275"/>
            <a:ext cx="2467342" cy="954107"/>
          </a:xfrm>
          <a:prstGeom prst="rect">
            <a:avLst/>
          </a:prstGeom>
          <a:noFill/>
        </p:spPr>
        <p:txBody>
          <a:bodyPr wrap="none" rtlCol="0">
            <a:spAutoFit/>
          </a:bodyPr>
          <a:lstStyle/>
          <a:p>
            <a:r>
              <a:rPr lang="en-US" sz="2000" b="1" dirty="0">
                <a:solidFill>
                  <a:srgbClr val="FF0000"/>
                </a:solidFill>
              </a:rPr>
              <a:t>Spiritual Babylon </a:t>
            </a:r>
          </a:p>
          <a:p>
            <a:r>
              <a:rPr lang="en-US" b="1" dirty="0">
                <a:solidFill>
                  <a:srgbClr val="FF0000"/>
                </a:solidFill>
              </a:rPr>
              <a:t>(Dan. 7:8; Rev.1 7:3-6; </a:t>
            </a:r>
          </a:p>
          <a:p>
            <a:r>
              <a:rPr lang="en-US" b="1" dirty="0">
                <a:solidFill>
                  <a:srgbClr val="FF0000"/>
                </a:solidFill>
              </a:rPr>
              <a:t>Rev. 20:1-3,7-10)</a:t>
            </a:r>
          </a:p>
        </p:txBody>
      </p:sp>
      <p:sp>
        <p:nvSpPr>
          <p:cNvPr id="4" name="Footer Placeholder 3">
            <a:extLst>
              <a:ext uri="{FF2B5EF4-FFF2-40B4-BE49-F238E27FC236}">
                <a16:creationId xmlns:a16="http://schemas.microsoft.com/office/drawing/2014/main" id="{02B9EF19-2E87-4F6B-A9CD-3CCD686EEFA7}"/>
              </a:ext>
            </a:extLst>
          </p:cNvPr>
          <p:cNvSpPr>
            <a:spLocks noGrp="1"/>
          </p:cNvSpPr>
          <p:nvPr>
            <p:ph type="ftr" sz="quarter" idx="11"/>
          </p:nvPr>
        </p:nvSpPr>
        <p:spPr/>
        <p:txBody>
          <a:bodyPr/>
          <a:lstStyle/>
          <a:p>
            <a:r>
              <a:rPr lang="en-NZ"/>
              <a:t>2023 Kentucky Bible School</a:t>
            </a:r>
          </a:p>
        </p:txBody>
      </p:sp>
      <p:sp>
        <p:nvSpPr>
          <p:cNvPr id="7" name="Slide Number Placeholder 6">
            <a:extLst>
              <a:ext uri="{FF2B5EF4-FFF2-40B4-BE49-F238E27FC236}">
                <a16:creationId xmlns:a16="http://schemas.microsoft.com/office/drawing/2014/main" id="{DCA4F256-63BD-44AC-9DF7-B7F46B491DF8}"/>
              </a:ext>
            </a:extLst>
          </p:cNvPr>
          <p:cNvSpPr>
            <a:spLocks noGrp="1"/>
          </p:cNvSpPr>
          <p:nvPr>
            <p:ph type="sldNum" sz="quarter" idx="12"/>
          </p:nvPr>
        </p:nvSpPr>
        <p:spPr/>
        <p:txBody>
          <a:bodyPr/>
          <a:lstStyle/>
          <a:p>
            <a:fld id="{459CABAD-5BE5-4119-B9F8-BD5AC7D88EE8}" type="slidenum">
              <a:rPr lang="en-NZ" smtClean="0"/>
              <a:pPr/>
              <a:t>149</a:t>
            </a:fld>
            <a:endParaRPr lang="en-NZ"/>
          </a:p>
        </p:txBody>
      </p:sp>
    </p:spTree>
    <p:extLst>
      <p:ext uri="{BB962C8B-B14F-4D97-AF65-F5344CB8AC3E}">
        <p14:creationId xmlns:p14="http://schemas.microsoft.com/office/powerpoint/2010/main" val="3435596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E8DD-D725-3517-57A0-413E8E95E851}"/>
              </a:ext>
            </a:extLst>
          </p:cNvPr>
          <p:cNvSpPr>
            <a:spLocks noGrp="1"/>
          </p:cNvSpPr>
          <p:nvPr>
            <p:ph type="title"/>
          </p:nvPr>
        </p:nvSpPr>
        <p:spPr/>
        <p:txBody>
          <a:bodyPr/>
          <a:lstStyle/>
          <a:p>
            <a:r>
              <a:rPr lang="en-US" dirty="0">
                <a:solidFill>
                  <a:srgbClr val="0432FF"/>
                </a:solidFill>
              </a:rPr>
              <a:t>Hebrew for Family</a:t>
            </a:r>
          </a:p>
        </p:txBody>
      </p:sp>
      <p:sp>
        <p:nvSpPr>
          <p:cNvPr id="3" name="Content Placeholder 2">
            <a:extLst>
              <a:ext uri="{FF2B5EF4-FFF2-40B4-BE49-F238E27FC236}">
                <a16:creationId xmlns:a16="http://schemas.microsoft.com/office/drawing/2014/main" id="{D88111C9-38E5-3148-8B94-854FB24CA537}"/>
              </a:ext>
            </a:extLst>
          </p:cNvPr>
          <p:cNvSpPr>
            <a:spLocks noGrp="1"/>
          </p:cNvSpPr>
          <p:nvPr>
            <p:ph idx="1"/>
          </p:nvPr>
        </p:nvSpPr>
        <p:spPr>
          <a:xfrm>
            <a:off x="704653" y="1542460"/>
            <a:ext cx="7734693" cy="4226743"/>
          </a:xfrm>
        </p:spPr>
        <p:style>
          <a:lnRef idx="1">
            <a:schemeClr val="accent1"/>
          </a:lnRef>
          <a:fillRef idx="2">
            <a:schemeClr val="accent1"/>
          </a:fillRef>
          <a:effectRef idx="1">
            <a:schemeClr val="accent1"/>
          </a:effectRef>
          <a:fontRef idx="minor">
            <a:schemeClr val="dk1"/>
          </a:fontRef>
        </p:style>
        <p:txBody>
          <a:bodyPr>
            <a:normAutofit/>
          </a:bodyPr>
          <a:lstStyle/>
          <a:p>
            <a:r>
              <a:rPr lang="en-US" b="1" i="1" dirty="0" err="1"/>
              <a:t>Bayith</a:t>
            </a:r>
            <a:r>
              <a:rPr lang="en-US" i="1" dirty="0"/>
              <a:t> </a:t>
            </a:r>
            <a:r>
              <a:rPr lang="en-US" dirty="0"/>
              <a:t>(</a:t>
            </a:r>
            <a:r>
              <a:rPr lang="en-US" sz="2800" dirty="0"/>
              <a:t>H1004) – house, home, family</a:t>
            </a:r>
          </a:p>
          <a:p>
            <a:pPr lvl="2" indent="-342900">
              <a:buFontTx/>
              <a:buChar char="-"/>
            </a:pPr>
            <a:r>
              <a:rPr lang="en-US" dirty="0"/>
              <a:t>Refers to several generations; can include non-family members in the same household or “father’s house”</a:t>
            </a:r>
          </a:p>
          <a:p>
            <a:pPr>
              <a:buFont typeface="Arial" panose="020B0604020202020204" pitchFamily="34" charset="0"/>
              <a:buChar char="•"/>
            </a:pPr>
            <a:r>
              <a:rPr lang="en-US" b="1" i="1" dirty="0" err="1"/>
              <a:t>Mispachah</a:t>
            </a:r>
            <a:r>
              <a:rPr lang="en-US" i="1" dirty="0"/>
              <a:t> </a:t>
            </a:r>
            <a:r>
              <a:rPr lang="en-US" sz="2800" dirty="0"/>
              <a:t>(H4940) – a family; i.e., circle of relatives; a tribe or people; kindred</a:t>
            </a:r>
          </a:p>
          <a:p>
            <a:pPr lvl="2">
              <a:buFontTx/>
              <a:buChar char="-"/>
            </a:pPr>
            <a:r>
              <a:rPr lang="en-US" dirty="0"/>
              <a:t>Larger than a </a:t>
            </a:r>
            <a:r>
              <a:rPr lang="en-US" i="1" dirty="0" err="1"/>
              <a:t>bayith</a:t>
            </a:r>
            <a:r>
              <a:rPr lang="en-US" dirty="0"/>
              <a:t>; kinship unit comprised of related fathers’ houses; aka – a “clan”</a:t>
            </a:r>
          </a:p>
          <a:p>
            <a:pPr lvl="2">
              <a:buFontTx/>
              <a:buChar char="-"/>
            </a:pPr>
            <a:r>
              <a:rPr lang="en-US" dirty="0">
                <a:effectLst/>
                <a:ea typeface="Calibri" panose="020F0502020204030204" pitchFamily="34" charset="0"/>
                <a:cs typeface="Times New Roman" panose="02020603050405020304" pitchFamily="18" charset="0"/>
              </a:rPr>
              <a:t>All the related clans comprise a ‘tribe’ </a:t>
            </a:r>
          </a:p>
          <a:p>
            <a:pPr lvl="2">
              <a:buFontTx/>
              <a:buChar char="-"/>
            </a:pPr>
            <a:endParaRPr lang="en-US" dirty="0"/>
          </a:p>
        </p:txBody>
      </p:sp>
      <p:sp>
        <p:nvSpPr>
          <p:cNvPr id="4" name="Footer Placeholder 3">
            <a:extLst>
              <a:ext uri="{FF2B5EF4-FFF2-40B4-BE49-F238E27FC236}">
                <a16:creationId xmlns:a16="http://schemas.microsoft.com/office/drawing/2014/main" id="{4EE0DE4F-5B30-9314-FB54-AB316EBFFF8A}"/>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ECC0FAB9-A866-3C19-6F99-15CB87008D29}"/>
              </a:ext>
            </a:extLst>
          </p:cNvPr>
          <p:cNvSpPr>
            <a:spLocks noGrp="1"/>
          </p:cNvSpPr>
          <p:nvPr>
            <p:ph type="sldNum" sz="quarter" idx="12"/>
          </p:nvPr>
        </p:nvSpPr>
        <p:spPr/>
        <p:txBody>
          <a:bodyPr/>
          <a:lstStyle/>
          <a:p>
            <a:fld id="{459CABAD-5BE5-4119-B9F8-BD5AC7D88EE8}" type="slidenum">
              <a:rPr lang="en-NZ" smtClean="0"/>
              <a:pPr/>
              <a:t>15</a:t>
            </a:fld>
            <a:endParaRPr lang="en-NZ"/>
          </a:p>
        </p:txBody>
      </p:sp>
    </p:spTree>
    <p:extLst>
      <p:ext uri="{BB962C8B-B14F-4D97-AF65-F5344CB8AC3E}">
        <p14:creationId xmlns:p14="http://schemas.microsoft.com/office/powerpoint/2010/main" val="153947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494"/>
            <a:ext cx="8229600" cy="1143000"/>
          </a:xfrm>
        </p:spPr>
        <p:txBody>
          <a:bodyPr>
            <a:normAutofit fontScale="90000"/>
          </a:bodyPr>
          <a:lstStyle/>
          <a:p>
            <a:r>
              <a:rPr lang="en-US" sz="4000" b="1" dirty="0">
                <a:solidFill>
                  <a:srgbClr val="0432FF"/>
                </a:solidFill>
              </a:rPr>
              <a:t>Key Prophecies – Daniel &amp; Revelation </a:t>
            </a:r>
          </a:p>
        </p:txBody>
      </p:sp>
      <p:sp>
        <p:nvSpPr>
          <p:cNvPr id="3" name="Text Placeholder 2"/>
          <p:cNvSpPr>
            <a:spLocks noGrp="1"/>
          </p:cNvSpPr>
          <p:nvPr>
            <p:ph type="body" idx="1"/>
          </p:nvPr>
        </p:nvSpPr>
        <p:spPr>
          <a:xfrm>
            <a:off x="457200" y="1409303"/>
            <a:ext cx="4040188" cy="639762"/>
          </a:xfrm>
        </p:spPr>
        <p:txBody>
          <a:bodyPr>
            <a:normAutofit/>
          </a:bodyPr>
          <a:lstStyle/>
          <a:p>
            <a:pPr algn="ctr"/>
            <a:r>
              <a:rPr lang="en-US" sz="2800" dirty="0">
                <a:solidFill>
                  <a:srgbClr val="0432FF"/>
                </a:solidFill>
                <a:highlight>
                  <a:srgbClr val="C0C0C0"/>
                </a:highlight>
              </a:rPr>
              <a:t>Daniel – Phase 1</a:t>
            </a:r>
          </a:p>
        </p:txBody>
      </p:sp>
      <p:sp>
        <p:nvSpPr>
          <p:cNvPr id="4" name="Content Placeholder 3"/>
          <p:cNvSpPr>
            <a:spLocks noGrp="1"/>
          </p:cNvSpPr>
          <p:nvPr>
            <p:ph sz="half" idx="2"/>
          </p:nvPr>
        </p:nvSpPr>
        <p:spPr>
          <a:xfrm>
            <a:off x="457200" y="2174875"/>
            <a:ext cx="4053840" cy="3951288"/>
          </a:xfrm>
          <a:ln>
            <a:solidFill>
              <a:schemeClr val="tx1"/>
            </a:solidFill>
          </a:ln>
        </p:spPr>
        <p:txBody>
          <a:bodyPr>
            <a:normAutofit lnSpcReduction="10000"/>
          </a:bodyPr>
          <a:lstStyle/>
          <a:p>
            <a:r>
              <a:rPr lang="en-US" dirty="0"/>
              <a:t>Age – 85-90 years old</a:t>
            </a:r>
          </a:p>
          <a:p>
            <a:r>
              <a:rPr lang="en-US" dirty="0"/>
              <a:t>Received while in Exile in Babylon</a:t>
            </a:r>
          </a:p>
          <a:p>
            <a:r>
              <a:rPr lang="en-US" dirty="0"/>
              <a:t>“O Man greatly beloved” </a:t>
            </a:r>
            <a:r>
              <a:rPr lang="en-US" sz="2200" b="1" dirty="0"/>
              <a:t>(Dan. 10:19)</a:t>
            </a:r>
          </a:p>
          <a:p>
            <a:r>
              <a:rPr lang="en-US" dirty="0"/>
              <a:t>Figurative Death &amp; Resurrection </a:t>
            </a:r>
            <a:r>
              <a:rPr lang="en-US" sz="2200" b="1" dirty="0"/>
              <a:t>(10:8-20)</a:t>
            </a:r>
          </a:p>
          <a:p>
            <a:r>
              <a:rPr lang="en-US" dirty="0"/>
              <a:t>Emotionally involved in his prophecy </a:t>
            </a:r>
            <a:r>
              <a:rPr lang="en-US" sz="2200" b="1" dirty="0"/>
              <a:t>(7:15, 8:27, 10:19)</a:t>
            </a:r>
            <a:endParaRPr lang="en-US" b="1" dirty="0"/>
          </a:p>
        </p:txBody>
      </p:sp>
      <p:sp>
        <p:nvSpPr>
          <p:cNvPr id="5" name="Text Placeholder 4"/>
          <p:cNvSpPr>
            <a:spLocks noGrp="1"/>
          </p:cNvSpPr>
          <p:nvPr>
            <p:ph type="body" sz="quarter" idx="3"/>
          </p:nvPr>
        </p:nvSpPr>
        <p:spPr>
          <a:xfrm>
            <a:off x="4645024" y="1409303"/>
            <a:ext cx="4041775" cy="639762"/>
          </a:xfrm>
        </p:spPr>
        <p:txBody>
          <a:bodyPr>
            <a:normAutofit fontScale="70000" lnSpcReduction="20000"/>
          </a:bodyPr>
          <a:lstStyle/>
          <a:p>
            <a:r>
              <a:rPr lang="en-US" sz="4100" dirty="0">
                <a:solidFill>
                  <a:srgbClr val="0432FF"/>
                </a:solidFill>
                <a:highlight>
                  <a:srgbClr val="C0C0C0"/>
                </a:highlight>
              </a:rPr>
              <a:t>Apostle</a:t>
            </a:r>
            <a:r>
              <a:rPr lang="en-US" sz="3800" dirty="0">
                <a:solidFill>
                  <a:srgbClr val="0432FF"/>
                </a:solidFill>
                <a:highlight>
                  <a:srgbClr val="C0C0C0"/>
                </a:highlight>
              </a:rPr>
              <a:t> </a:t>
            </a:r>
            <a:r>
              <a:rPr lang="en-US" sz="4100" dirty="0">
                <a:solidFill>
                  <a:srgbClr val="0432FF"/>
                </a:solidFill>
                <a:highlight>
                  <a:srgbClr val="C0C0C0"/>
                </a:highlight>
              </a:rPr>
              <a:t>John</a:t>
            </a:r>
            <a:r>
              <a:rPr lang="en-US" sz="3800" dirty="0">
                <a:solidFill>
                  <a:srgbClr val="0432FF"/>
                </a:solidFill>
                <a:highlight>
                  <a:srgbClr val="C0C0C0"/>
                </a:highlight>
              </a:rPr>
              <a:t> </a:t>
            </a:r>
            <a:r>
              <a:rPr lang="en-US" sz="2800" dirty="0">
                <a:solidFill>
                  <a:srgbClr val="0432FF"/>
                </a:solidFill>
                <a:highlight>
                  <a:srgbClr val="C0C0C0"/>
                </a:highlight>
              </a:rPr>
              <a:t>– </a:t>
            </a:r>
            <a:r>
              <a:rPr lang="en-US" sz="4000" dirty="0">
                <a:solidFill>
                  <a:srgbClr val="0432FF"/>
                </a:solidFill>
                <a:highlight>
                  <a:srgbClr val="C0C0C0"/>
                </a:highlight>
              </a:rPr>
              <a:t>Phase 2</a:t>
            </a:r>
            <a:endParaRPr lang="en-US" sz="3600" dirty="0">
              <a:solidFill>
                <a:srgbClr val="0432FF"/>
              </a:solidFill>
              <a:highlight>
                <a:srgbClr val="C0C0C0"/>
              </a:highlight>
            </a:endParaRPr>
          </a:p>
        </p:txBody>
      </p:sp>
      <p:sp>
        <p:nvSpPr>
          <p:cNvPr id="6" name="Content Placeholder 5"/>
          <p:cNvSpPr>
            <a:spLocks noGrp="1"/>
          </p:cNvSpPr>
          <p:nvPr>
            <p:ph sz="quarter" idx="4"/>
          </p:nvPr>
        </p:nvSpPr>
        <p:spPr>
          <a:xfrm>
            <a:off x="4645025" y="2174875"/>
            <a:ext cx="4163695" cy="3951288"/>
          </a:xfrm>
          <a:ln>
            <a:solidFill>
              <a:schemeClr val="tx1"/>
            </a:solidFill>
          </a:ln>
        </p:spPr>
        <p:txBody>
          <a:bodyPr/>
          <a:lstStyle/>
          <a:p>
            <a:r>
              <a:rPr lang="en-US" dirty="0"/>
              <a:t>Age – 90+ years old</a:t>
            </a:r>
          </a:p>
          <a:p>
            <a:r>
              <a:rPr lang="en-US" dirty="0"/>
              <a:t>Received in Exile on Isle of Patmos (Babylon Phase 2)</a:t>
            </a:r>
          </a:p>
          <a:p>
            <a:r>
              <a:rPr lang="en-US" dirty="0"/>
              <a:t>Disciple whom Jesus loved</a:t>
            </a:r>
          </a:p>
          <a:p>
            <a:r>
              <a:rPr lang="en-US" dirty="0"/>
              <a:t>Figurative Death &amp; Resurrection </a:t>
            </a:r>
            <a:r>
              <a:rPr lang="en-US" sz="2200" b="1" dirty="0"/>
              <a:t>(Rev. 1:17-18)</a:t>
            </a:r>
          </a:p>
          <a:p>
            <a:r>
              <a:rPr lang="en-US" dirty="0"/>
              <a:t>Emotionally involved as well </a:t>
            </a:r>
            <a:r>
              <a:rPr lang="en-US" sz="2200" b="1" dirty="0"/>
              <a:t>(Rev. 5:4)</a:t>
            </a:r>
          </a:p>
        </p:txBody>
      </p:sp>
      <p:sp>
        <p:nvSpPr>
          <p:cNvPr id="7" name="Footer Placeholder 6">
            <a:extLst>
              <a:ext uri="{FF2B5EF4-FFF2-40B4-BE49-F238E27FC236}">
                <a16:creationId xmlns:a16="http://schemas.microsoft.com/office/drawing/2014/main" id="{E6807618-C6BB-4891-9CB9-2A96F18FE82F}"/>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6A7E6B3C-7945-406E-84C4-33F99E10EACB}"/>
              </a:ext>
            </a:extLst>
          </p:cNvPr>
          <p:cNvSpPr>
            <a:spLocks noGrp="1"/>
          </p:cNvSpPr>
          <p:nvPr>
            <p:ph type="sldNum" sz="quarter" idx="12"/>
          </p:nvPr>
        </p:nvSpPr>
        <p:spPr/>
        <p:txBody>
          <a:bodyPr/>
          <a:lstStyle/>
          <a:p>
            <a:fld id="{459CABAD-5BE5-4119-B9F8-BD5AC7D88EE8}" type="slidenum">
              <a:rPr lang="en-NZ" smtClean="0"/>
              <a:pPr/>
              <a:t>150</a:t>
            </a:fld>
            <a:endParaRPr lang="en-NZ"/>
          </a:p>
        </p:txBody>
      </p:sp>
    </p:spTree>
    <p:extLst>
      <p:ext uri="{BB962C8B-B14F-4D97-AF65-F5344CB8AC3E}">
        <p14:creationId xmlns:p14="http://schemas.microsoft.com/office/powerpoint/2010/main" val="13066116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1"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5" name="Title 4">
            <a:extLst>
              <a:ext uri="{FF2B5EF4-FFF2-40B4-BE49-F238E27FC236}">
                <a16:creationId xmlns:a16="http://schemas.microsoft.com/office/drawing/2014/main" id="{4EF600C0-EC9B-4D39-BAEF-A603C3841DAA}"/>
              </a:ext>
            </a:extLst>
          </p:cNvPr>
          <p:cNvSpPr>
            <a:spLocks noGrp="1"/>
          </p:cNvSpPr>
          <p:nvPr>
            <p:ph type="ctrTitle"/>
          </p:nvPr>
        </p:nvSpPr>
        <p:spPr>
          <a:xfrm>
            <a:off x="698720" y="973138"/>
            <a:ext cx="7772400" cy="1470025"/>
          </a:xfrm>
        </p:spPr>
        <p:txBody>
          <a:bodyPr>
            <a:normAutofit/>
          </a:bodyPr>
          <a:lstStyle/>
          <a:p>
            <a:r>
              <a:rPr lang="en-US" b="1" i="1" dirty="0">
                <a:solidFill>
                  <a:srgbClr val="002060"/>
                </a:solidFill>
              </a:rPr>
              <a:t>The Two Seeds, Two Lines &amp; Two Ways of Thinking</a:t>
            </a:r>
          </a:p>
        </p:txBody>
      </p:sp>
      <p:sp>
        <p:nvSpPr>
          <p:cNvPr id="9" name="Subtitle 8">
            <a:extLst>
              <a:ext uri="{FF2B5EF4-FFF2-40B4-BE49-F238E27FC236}">
                <a16:creationId xmlns:a16="http://schemas.microsoft.com/office/drawing/2014/main" id="{A43E6118-C62A-48BB-A3BD-6B7D30F3199A}"/>
              </a:ext>
            </a:extLst>
          </p:cNvPr>
          <p:cNvSpPr>
            <a:spLocks noGrp="1"/>
          </p:cNvSpPr>
          <p:nvPr>
            <p:ph type="subTitle" idx="1"/>
          </p:nvPr>
        </p:nvSpPr>
        <p:spPr/>
        <p:txBody>
          <a:bodyPr>
            <a:normAutofit/>
          </a:bodyPr>
          <a:lstStyle/>
          <a:p>
            <a:r>
              <a:rPr lang="en-US" sz="3600" b="1" dirty="0">
                <a:solidFill>
                  <a:schemeClr val="tx1">
                    <a:lumMod val="75000"/>
                    <a:lumOff val="25000"/>
                  </a:schemeClr>
                </a:solidFill>
              </a:rPr>
              <a:t>Genesis 3:13-15</a:t>
            </a:r>
          </a:p>
        </p:txBody>
      </p:sp>
      <p:sp>
        <p:nvSpPr>
          <p:cNvPr id="7" name="Footer Placeholder 6">
            <a:extLst>
              <a:ext uri="{FF2B5EF4-FFF2-40B4-BE49-F238E27FC236}">
                <a16:creationId xmlns:a16="http://schemas.microsoft.com/office/drawing/2014/main" id="{B057CB02-8608-4647-AC16-D79209D4726D}"/>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469EF3C5-B630-4FC5-8654-86B36F3F5E9A}"/>
              </a:ext>
            </a:extLst>
          </p:cNvPr>
          <p:cNvSpPr>
            <a:spLocks noGrp="1"/>
          </p:cNvSpPr>
          <p:nvPr>
            <p:ph type="sldNum" sz="quarter" idx="12"/>
          </p:nvPr>
        </p:nvSpPr>
        <p:spPr/>
        <p:txBody>
          <a:bodyPr/>
          <a:lstStyle/>
          <a:p>
            <a:fld id="{9B2F8528-1CB5-6F49-B48B-D4FA82A0E97F}" type="slidenum">
              <a:rPr lang="en-US" smtClean="0"/>
              <a:t>151</a:t>
            </a:fld>
            <a:endParaRPr lang="en-US"/>
          </a:p>
        </p:txBody>
      </p:sp>
    </p:spTree>
    <p:extLst>
      <p:ext uri="{BB962C8B-B14F-4D97-AF65-F5344CB8AC3E}">
        <p14:creationId xmlns:p14="http://schemas.microsoft.com/office/powerpoint/2010/main" val="73409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425256" y="106912"/>
            <a:ext cx="8229600" cy="1143000"/>
          </a:xfrm>
        </p:spPr>
        <p:txBody>
          <a:bodyPr>
            <a:normAutofit/>
          </a:bodyPr>
          <a:lstStyle/>
          <a:p>
            <a:r>
              <a:rPr lang="en-US" sz="4000" b="1" i="1" dirty="0">
                <a:solidFill>
                  <a:srgbClr val="0432FF"/>
                </a:solidFill>
              </a:rPr>
              <a:t>The Two Seeds - An Allegory</a:t>
            </a:r>
          </a:p>
        </p:txBody>
      </p:sp>
      <p:sp>
        <p:nvSpPr>
          <p:cNvPr id="3" name="Content Placeholder 2"/>
          <p:cNvSpPr>
            <a:spLocks noGrp="1"/>
          </p:cNvSpPr>
          <p:nvPr>
            <p:ph idx="1"/>
          </p:nvPr>
        </p:nvSpPr>
        <p:spPr>
          <a:xfrm>
            <a:off x="457200" y="1249912"/>
            <a:ext cx="8229600" cy="5181368"/>
          </a:xfrm>
        </p:spPr>
        <p:txBody>
          <a:bodyPr>
            <a:normAutofit/>
          </a:bodyPr>
          <a:lstStyle/>
          <a:p>
            <a:pPr marL="0" indent="0">
              <a:buNone/>
            </a:pPr>
            <a:r>
              <a:rPr lang="en-US" b="1" dirty="0">
                <a:solidFill>
                  <a:srgbClr val="0432FF"/>
                </a:solidFill>
              </a:rPr>
              <a:t>				</a:t>
            </a:r>
            <a:r>
              <a:rPr lang="en-US" sz="2800" b="1" dirty="0">
                <a:solidFill>
                  <a:srgbClr val="0432FF"/>
                </a:solidFill>
              </a:rPr>
              <a:t>Blue Line</a:t>
            </a:r>
            <a:endParaRPr lang="en-US" b="1" dirty="0">
              <a:solidFill>
                <a:srgbClr val="0432FF"/>
              </a:solidFill>
            </a:endParaRPr>
          </a:p>
          <a:p>
            <a:pPr marL="0" indent="0">
              <a:buNone/>
            </a:pPr>
            <a:endParaRPr lang="en-US" dirty="0">
              <a:solidFill>
                <a:srgbClr val="FF0000"/>
              </a:solidFill>
            </a:endParaRPr>
          </a:p>
          <a:p>
            <a:pPr marL="0" indent="0" algn="ctr">
              <a:buNone/>
            </a:pPr>
            <a:endParaRPr lang="en-US" dirty="0"/>
          </a:p>
          <a:p>
            <a:pPr marL="0" indent="0" algn="r">
              <a:buNone/>
            </a:pPr>
            <a:endParaRPr lang="en-US" dirty="0"/>
          </a:p>
          <a:p>
            <a:pPr marL="0" indent="0" algn="ctr">
              <a:buNone/>
            </a:pPr>
            <a:endParaRPr lang="en-US" dirty="0"/>
          </a:p>
          <a:p>
            <a:pPr marL="0" indent="0" algn="ctr">
              <a:buNone/>
            </a:pPr>
            <a:endParaRPr lang="en-US" b="1" dirty="0">
              <a:solidFill>
                <a:srgbClr val="0432FF"/>
              </a:solidFill>
            </a:endParaRPr>
          </a:p>
          <a:p>
            <a:pPr marL="0" indent="0">
              <a:buNone/>
            </a:pPr>
            <a:endParaRPr lang="en-US" sz="2800" b="1" dirty="0">
              <a:solidFill>
                <a:srgbClr val="0432FF"/>
              </a:solidFill>
            </a:endParaRPr>
          </a:p>
          <a:p>
            <a:pPr marL="0" indent="0">
              <a:buNone/>
            </a:pPr>
            <a:endParaRPr lang="en-US" sz="2800" b="1" dirty="0">
              <a:solidFill>
                <a:srgbClr val="0432FF"/>
              </a:solidFill>
            </a:endParaRPr>
          </a:p>
          <a:p>
            <a:pPr marL="0" indent="0">
              <a:buNone/>
            </a:pPr>
            <a:endParaRPr lang="en-US" sz="2800" b="1" dirty="0">
              <a:solidFill>
                <a:srgbClr val="0432FF"/>
              </a:solidFill>
            </a:endParaRPr>
          </a:p>
        </p:txBody>
      </p:sp>
      <p:cxnSp>
        <p:nvCxnSpPr>
          <p:cNvPr id="5" name="Straight Connector 4"/>
          <p:cNvCxnSpPr>
            <a:cxnSpLocks/>
          </p:cNvCxnSpPr>
          <p:nvPr/>
        </p:nvCxnSpPr>
        <p:spPr>
          <a:xfrm>
            <a:off x="3505200" y="1881723"/>
            <a:ext cx="0" cy="4046637"/>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Oval 6"/>
          <p:cNvSpPr/>
          <p:nvPr/>
        </p:nvSpPr>
        <p:spPr>
          <a:xfrm>
            <a:off x="3333425" y="2229614"/>
            <a:ext cx="301873" cy="3095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25256" y="2175013"/>
            <a:ext cx="2929007" cy="461665"/>
          </a:xfrm>
          <a:prstGeom prst="rect">
            <a:avLst/>
          </a:prstGeom>
          <a:noFill/>
        </p:spPr>
        <p:txBody>
          <a:bodyPr wrap="none" rtlCol="0">
            <a:spAutoFit/>
          </a:bodyPr>
          <a:lstStyle/>
          <a:p>
            <a:r>
              <a:rPr lang="en-US" sz="2400" b="1" dirty="0">
                <a:solidFill>
                  <a:srgbClr val="0432FF"/>
                </a:solidFill>
              </a:rPr>
              <a:t>Seed of the Woman</a:t>
            </a:r>
          </a:p>
        </p:txBody>
      </p:sp>
      <p:sp>
        <p:nvSpPr>
          <p:cNvPr id="6" name="TextBox 5"/>
          <p:cNvSpPr txBox="1"/>
          <p:nvPr/>
        </p:nvSpPr>
        <p:spPr>
          <a:xfrm>
            <a:off x="4014772" y="1304207"/>
            <a:ext cx="1790811" cy="523220"/>
          </a:xfrm>
          <a:prstGeom prst="rect">
            <a:avLst/>
          </a:prstGeom>
          <a:noFill/>
        </p:spPr>
        <p:txBody>
          <a:bodyPr wrap="square" rtlCol="0">
            <a:spAutoFit/>
          </a:bodyPr>
          <a:lstStyle/>
          <a:p>
            <a:r>
              <a:rPr lang="en-US" sz="2800" b="1" dirty="0">
                <a:solidFill>
                  <a:srgbClr val="FF0000"/>
                </a:solidFill>
              </a:rPr>
              <a:t>Red Line</a:t>
            </a:r>
          </a:p>
        </p:txBody>
      </p:sp>
      <p:cxnSp>
        <p:nvCxnSpPr>
          <p:cNvPr id="10" name="Straight Connector 9"/>
          <p:cNvCxnSpPr>
            <a:cxnSpLocks/>
          </p:cNvCxnSpPr>
          <p:nvPr/>
        </p:nvCxnSpPr>
        <p:spPr>
          <a:xfrm>
            <a:off x="4342175" y="1881722"/>
            <a:ext cx="0" cy="4046638"/>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1" name="Oval 10"/>
          <p:cNvSpPr/>
          <p:nvPr/>
        </p:nvSpPr>
        <p:spPr>
          <a:xfrm>
            <a:off x="4168140" y="2177938"/>
            <a:ext cx="320040" cy="3086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02369" y="2179587"/>
            <a:ext cx="2406428" cy="461665"/>
          </a:xfrm>
          <a:prstGeom prst="rect">
            <a:avLst/>
          </a:prstGeom>
          <a:noFill/>
        </p:spPr>
        <p:txBody>
          <a:bodyPr wrap="none" rtlCol="0">
            <a:spAutoFit/>
          </a:bodyPr>
          <a:lstStyle/>
          <a:p>
            <a:r>
              <a:rPr lang="en-US" sz="2400" b="1" dirty="0">
                <a:solidFill>
                  <a:srgbClr val="FF0000"/>
                </a:solidFill>
              </a:rPr>
              <a:t>Seed of Serpent</a:t>
            </a:r>
          </a:p>
        </p:txBody>
      </p:sp>
      <p:sp>
        <p:nvSpPr>
          <p:cNvPr id="15" name="TextBox 14"/>
          <p:cNvSpPr txBox="1"/>
          <p:nvPr/>
        </p:nvSpPr>
        <p:spPr>
          <a:xfrm>
            <a:off x="4559733" y="3587079"/>
            <a:ext cx="2106667" cy="769441"/>
          </a:xfrm>
          <a:prstGeom prst="rect">
            <a:avLst/>
          </a:prstGeom>
          <a:noFill/>
        </p:spPr>
        <p:txBody>
          <a:bodyPr wrap="none" rtlCol="0">
            <a:spAutoFit/>
          </a:bodyPr>
          <a:lstStyle/>
          <a:p>
            <a:r>
              <a:rPr lang="en-US" sz="2000" b="1" dirty="0">
                <a:solidFill>
                  <a:srgbClr val="FF0000"/>
                </a:solidFill>
              </a:rPr>
              <a:t>Servants of Sin </a:t>
            </a:r>
          </a:p>
          <a:p>
            <a:r>
              <a:rPr lang="en-US" sz="2400" b="1" dirty="0">
                <a:solidFill>
                  <a:srgbClr val="FF0000"/>
                </a:solidFill>
              </a:rPr>
              <a:t> </a:t>
            </a:r>
            <a:r>
              <a:rPr lang="en-US" sz="2000" b="1" dirty="0">
                <a:solidFill>
                  <a:srgbClr val="FF0000"/>
                </a:solidFill>
              </a:rPr>
              <a:t>(Rom. 6:17) </a:t>
            </a:r>
            <a:endParaRPr lang="en-US" sz="2400" b="1" dirty="0">
              <a:solidFill>
                <a:srgbClr val="FF0000"/>
              </a:solidFill>
            </a:endParaRPr>
          </a:p>
        </p:txBody>
      </p:sp>
      <p:pic>
        <p:nvPicPr>
          <p:cNvPr id="16" name="Picture 15"/>
          <p:cNvPicPr>
            <a:picLocks noChangeAspect="1"/>
          </p:cNvPicPr>
          <p:nvPr/>
        </p:nvPicPr>
        <p:blipFill>
          <a:blip r:embed="rId3"/>
          <a:stretch>
            <a:fillRect/>
          </a:stretch>
        </p:blipFill>
        <p:spPr>
          <a:xfrm>
            <a:off x="3307063" y="2889485"/>
            <a:ext cx="396274" cy="408467"/>
          </a:xfrm>
          <a:prstGeom prst="rect">
            <a:avLst/>
          </a:prstGeom>
        </p:spPr>
      </p:pic>
      <p:pic>
        <p:nvPicPr>
          <p:cNvPr id="17" name="Picture 16"/>
          <p:cNvPicPr>
            <a:picLocks noChangeAspect="1"/>
          </p:cNvPicPr>
          <p:nvPr/>
        </p:nvPicPr>
        <p:blipFill>
          <a:blip r:embed="rId4"/>
          <a:stretch>
            <a:fillRect/>
          </a:stretch>
        </p:blipFill>
        <p:spPr>
          <a:xfrm>
            <a:off x="4145169" y="2889485"/>
            <a:ext cx="414564" cy="408467"/>
          </a:xfrm>
          <a:prstGeom prst="rect">
            <a:avLst/>
          </a:prstGeom>
        </p:spPr>
      </p:pic>
      <p:sp>
        <p:nvSpPr>
          <p:cNvPr id="18" name="TextBox 17"/>
          <p:cNvSpPr txBox="1"/>
          <p:nvPr/>
        </p:nvSpPr>
        <p:spPr>
          <a:xfrm>
            <a:off x="121920" y="2802644"/>
            <a:ext cx="3342139" cy="707886"/>
          </a:xfrm>
          <a:prstGeom prst="rect">
            <a:avLst/>
          </a:prstGeom>
          <a:noFill/>
        </p:spPr>
        <p:txBody>
          <a:bodyPr wrap="square" rtlCol="0">
            <a:spAutoFit/>
          </a:bodyPr>
          <a:lstStyle/>
          <a:p>
            <a:r>
              <a:rPr lang="en-US" sz="2000" b="1" dirty="0">
                <a:solidFill>
                  <a:srgbClr val="0432FF"/>
                </a:solidFill>
              </a:rPr>
              <a:t>Children of the Kingdom</a:t>
            </a:r>
            <a:r>
              <a:rPr lang="en-US" sz="1600" b="1" dirty="0">
                <a:solidFill>
                  <a:srgbClr val="0432FF"/>
                </a:solidFill>
              </a:rPr>
              <a:t> </a:t>
            </a:r>
            <a:r>
              <a:rPr lang="en-US" b="1" dirty="0">
                <a:solidFill>
                  <a:srgbClr val="0432FF"/>
                </a:solidFill>
              </a:rPr>
              <a:t>(good seed in Matt. 13)</a:t>
            </a:r>
            <a:r>
              <a:rPr lang="en-US" sz="2000" b="1" dirty="0">
                <a:solidFill>
                  <a:srgbClr val="0432FF"/>
                </a:solidFill>
              </a:rPr>
              <a:t>)</a:t>
            </a:r>
            <a:endParaRPr lang="en-US" b="1" dirty="0">
              <a:solidFill>
                <a:srgbClr val="0432FF"/>
              </a:solidFill>
            </a:endParaRPr>
          </a:p>
        </p:txBody>
      </p:sp>
      <p:sp>
        <p:nvSpPr>
          <p:cNvPr id="19" name="TextBox 18"/>
          <p:cNvSpPr txBox="1"/>
          <p:nvPr/>
        </p:nvSpPr>
        <p:spPr>
          <a:xfrm flipH="1">
            <a:off x="4567169" y="2836287"/>
            <a:ext cx="3479550" cy="677108"/>
          </a:xfrm>
          <a:prstGeom prst="rect">
            <a:avLst/>
          </a:prstGeom>
          <a:noFill/>
        </p:spPr>
        <p:txBody>
          <a:bodyPr wrap="square" rtlCol="0">
            <a:spAutoFit/>
          </a:bodyPr>
          <a:lstStyle/>
          <a:p>
            <a:r>
              <a:rPr lang="en-US" sz="2000" b="1" dirty="0">
                <a:solidFill>
                  <a:srgbClr val="FF0000"/>
                </a:solidFill>
              </a:rPr>
              <a:t>Children of the Wicked One </a:t>
            </a:r>
            <a:r>
              <a:rPr lang="en-US" b="1" dirty="0">
                <a:solidFill>
                  <a:srgbClr val="FF0000"/>
                </a:solidFill>
              </a:rPr>
              <a:t>(tares in Matt. 13)</a:t>
            </a:r>
            <a:endParaRPr lang="en-US" sz="2400" b="1" dirty="0">
              <a:solidFill>
                <a:srgbClr val="FF0000"/>
              </a:solidFill>
            </a:endParaRPr>
          </a:p>
        </p:txBody>
      </p:sp>
      <p:pic>
        <p:nvPicPr>
          <p:cNvPr id="20" name="Picture 19"/>
          <p:cNvPicPr>
            <a:picLocks noChangeAspect="1"/>
          </p:cNvPicPr>
          <p:nvPr/>
        </p:nvPicPr>
        <p:blipFill>
          <a:blip r:embed="rId3"/>
          <a:stretch>
            <a:fillRect/>
          </a:stretch>
        </p:blipFill>
        <p:spPr>
          <a:xfrm>
            <a:off x="3314110" y="3597371"/>
            <a:ext cx="396274" cy="381730"/>
          </a:xfrm>
          <a:prstGeom prst="rect">
            <a:avLst/>
          </a:prstGeom>
        </p:spPr>
      </p:pic>
      <p:sp>
        <p:nvSpPr>
          <p:cNvPr id="21" name="TextBox 20"/>
          <p:cNvSpPr txBox="1"/>
          <p:nvPr/>
        </p:nvSpPr>
        <p:spPr>
          <a:xfrm>
            <a:off x="101079" y="3587079"/>
            <a:ext cx="3253184" cy="707886"/>
          </a:xfrm>
          <a:prstGeom prst="rect">
            <a:avLst/>
          </a:prstGeom>
          <a:noFill/>
        </p:spPr>
        <p:txBody>
          <a:bodyPr wrap="square" rtlCol="0">
            <a:spAutoFit/>
          </a:bodyPr>
          <a:lstStyle/>
          <a:p>
            <a:r>
              <a:rPr lang="en-US" sz="2000" b="1" dirty="0">
                <a:solidFill>
                  <a:srgbClr val="0432FF"/>
                </a:solidFill>
              </a:rPr>
              <a:t>Servants of Righteousness (Rom. 6:18) </a:t>
            </a:r>
            <a:endParaRPr lang="en-US" b="1" dirty="0">
              <a:solidFill>
                <a:srgbClr val="0432FF"/>
              </a:solidFill>
            </a:endParaRPr>
          </a:p>
        </p:txBody>
      </p:sp>
      <p:sp>
        <p:nvSpPr>
          <p:cNvPr id="2" name="Footer Placeholder 1">
            <a:extLst>
              <a:ext uri="{FF2B5EF4-FFF2-40B4-BE49-F238E27FC236}">
                <a16:creationId xmlns:a16="http://schemas.microsoft.com/office/drawing/2014/main" id="{65E51818-F22A-4652-B9A6-EF4C0C68DC58}"/>
              </a:ext>
            </a:extLst>
          </p:cNvPr>
          <p:cNvSpPr>
            <a:spLocks noGrp="1"/>
          </p:cNvSpPr>
          <p:nvPr>
            <p:ph type="ftr" sz="quarter" idx="11"/>
          </p:nvPr>
        </p:nvSpPr>
        <p:spPr/>
        <p:txBody>
          <a:bodyPr/>
          <a:lstStyle/>
          <a:p>
            <a:r>
              <a:rPr lang="en-NZ"/>
              <a:t>2023 Kentucky Bible School</a:t>
            </a:r>
          </a:p>
        </p:txBody>
      </p:sp>
      <p:sp>
        <p:nvSpPr>
          <p:cNvPr id="4" name="Slide Number Placeholder 3">
            <a:extLst>
              <a:ext uri="{FF2B5EF4-FFF2-40B4-BE49-F238E27FC236}">
                <a16:creationId xmlns:a16="http://schemas.microsoft.com/office/drawing/2014/main" id="{D1E49D57-841B-4681-9E24-4CB0B75DFDB1}"/>
              </a:ext>
            </a:extLst>
          </p:cNvPr>
          <p:cNvSpPr>
            <a:spLocks noGrp="1"/>
          </p:cNvSpPr>
          <p:nvPr>
            <p:ph type="sldNum" sz="quarter" idx="12"/>
          </p:nvPr>
        </p:nvSpPr>
        <p:spPr/>
        <p:txBody>
          <a:bodyPr/>
          <a:lstStyle/>
          <a:p>
            <a:fld id="{459CABAD-5BE5-4119-B9F8-BD5AC7D88EE8}" type="slidenum">
              <a:rPr lang="en-NZ" smtClean="0"/>
              <a:pPr/>
              <a:t>152</a:t>
            </a:fld>
            <a:endParaRPr lang="en-NZ"/>
          </a:p>
        </p:txBody>
      </p:sp>
      <p:pic>
        <p:nvPicPr>
          <p:cNvPr id="23" name="Picture 22">
            <a:extLst>
              <a:ext uri="{FF2B5EF4-FFF2-40B4-BE49-F238E27FC236}">
                <a16:creationId xmlns:a16="http://schemas.microsoft.com/office/drawing/2014/main" id="{8824086A-89FF-44C3-8ECE-0BBA46A73F94}"/>
              </a:ext>
            </a:extLst>
          </p:cNvPr>
          <p:cNvPicPr>
            <a:picLocks noChangeAspect="1"/>
          </p:cNvPicPr>
          <p:nvPr/>
        </p:nvPicPr>
        <p:blipFill>
          <a:blip r:embed="rId4"/>
          <a:stretch>
            <a:fillRect/>
          </a:stretch>
        </p:blipFill>
        <p:spPr>
          <a:xfrm>
            <a:off x="4145169" y="3623023"/>
            <a:ext cx="414564" cy="408467"/>
          </a:xfrm>
          <a:prstGeom prst="rect">
            <a:avLst/>
          </a:prstGeom>
        </p:spPr>
      </p:pic>
      <p:pic>
        <p:nvPicPr>
          <p:cNvPr id="9" name="Picture 8">
            <a:extLst>
              <a:ext uri="{FF2B5EF4-FFF2-40B4-BE49-F238E27FC236}">
                <a16:creationId xmlns:a16="http://schemas.microsoft.com/office/drawing/2014/main" id="{80FBFC2D-B38A-4EAD-8373-618B8C40A5EA}"/>
              </a:ext>
            </a:extLst>
          </p:cNvPr>
          <p:cNvPicPr>
            <a:picLocks noChangeAspect="1"/>
          </p:cNvPicPr>
          <p:nvPr/>
        </p:nvPicPr>
        <p:blipFill>
          <a:blip r:embed="rId5"/>
          <a:stretch>
            <a:fillRect/>
          </a:stretch>
        </p:blipFill>
        <p:spPr>
          <a:xfrm>
            <a:off x="121920" y="5769041"/>
            <a:ext cx="6078239" cy="749873"/>
          </a:xfrm>
          <a:prstGeom prst="rect">
            <a:avLst/>
          </a:prstGeom>
        </p:spPr>
      </p:pic>
    </p:spTree>
    <p:extLst>
      <p:ext uri="{BB962C8B-B14F-4D97-AF65-F5344CB8AC3E}">
        <p14:creationId xmlns:p14="http://schemas.microsoft.com/office/powerpoint/2010/main" val="42540061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The Two Seeds</a:t>
            </a:r>
          </a:p>
        </p:txBody>
      </p:sp>
      <p:sp>
        <p:nvSpPr>
          <p:cNvPr id="3" name="Content Placeholder 2"/>
          <p:cNvSpPr>
            <a:spLocks noGrp="1"/>
          </p:cNvSpPr>
          <p:nvPr>
            <p:ph idx="1"/>
          </p:nvPr>
        </p:nvSpPr>
        <p:spPr/>
        <p:txBody>
          <a:bodyPr>
            <a:normAutofit/>
          </a:bodyPr>
          <a:lstStyle/>
          <a:p>
            <a:r>
              <a:rPr lang="en-US" sz="2400" b="1" dirty="0"/>
              <a:t>“The seed of the Serpent and the seed of the woman are phrases to be taken </a:t>
            </a:r>
            <a:r>
              <a:rPr lang="en-US" sz="2400" b="1" dirty="0">
                <a:highlight>
                  <a:srgbClr val="C0C0C0"/>
                </a:highlight>
              </a:rPr>
              <a:t>in the singular and in plural numbers.</a:t>
            </a:r>
            <a:r>
              <a:rPr lang="en-US" sz="2400" b="1" dirty="0"/>
              <a:t> “</a:t>
            </a:r>
          </a:p>
          <a:p>
            <a:endParaRPr lang="en-US" sz="2400" b="1" dirty="0"/>
          </a:p>
          <a:p>
            <a:r>
              <a:rPr lang="en-US" sz="2400" b="1" dirty="0">
                <a:solidFill>
                  <a:srgbClr val="FF0000"/>
                </a:solidFill>
              </a:rPr>
              <a:t>Red Line – “the mood of thinking elicited in Eve and her husband that was against My law”</a:t>
            </a:r>
            <a:endParaRPr lang="en-US" sz="2400" b="1" dirty="0">
              <a:solidFill>
                <a:srgbClr val="0432FF"/>
              </a:solidFill>
            </a:endParaRPr>
          </a:p>
          <a:p>
            <a:r>
              <a:rPr lang="en-US" sz="2400" b="1" dirty="0">
                <a:solidFill>
                  <a:srgbClr val="0432FF"/>
                </a:solidFill>
              </a:rPr>
              <a:t>Blue Line – “those of My institution who shall serve Me; their chief shall bear away the world’s sin and shall destroy all the works that have grown out of it.”</a:t>
            </a:r>
          </a:p>
          <a:p>
            <a:pPr marL="0" indent="0" algn="r">
              <a:buNone/>
            </a:pPr>
            <a:r>
              <a:rPr lang="en-US" sz="2400" b="1" dirty="0"/>
              <a:t>John Thomas, Elpis Israel, p. 111</a:t>
            </a:r>
          </a:p>
        </p:txBody>
      </p:sp>
      <p:sp>
        <p:nvSpPr>
          <p:cNvPr id="4" name="Footer Placeholder 3">
            <a:extLst>
              <a:ext uri="{FF2B5EF4-FFF2-40B4-BE49-F238E27FC236}">
                <a16:creationId xmlns:a16="http://schemas.microsoft.com/office/drawing/2014/main" id="{D866E762-9873-48FA-86F0-8D5201D879D4}"/>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880822D5-67DB-4E42-8EA6-FCAE73F31A91}"/>
              </a:ext>
            </a:extLst>
          </p:cNvPr>
          <p:cNvSpPr>
            <a:spLocks noGrp="1"/>
          </p:cNvSpPr>
          <p:nvPr>
            <p:ph type="sldNum" sz="quarter" idx="12"/>
          </p:nvPr>
        </p:nvSpPr>
        <p:spPr/>
        <p:txBody>
          <a:bodyPr/>
          <a:lstStyle/>
          <a:p>
            <a:fld id="{459CABAD-5BE5-4119-B9F8-BD5AC7D88EE8}" type="slidenum">
              <a:rPr lang="en-NZ" smtClean="0"/>
              <a:pPr/>
              <a:t>153</a:t>
            </a:fld>
            <a:endParaRPr lang="en-NZ"/>
          </a:p>
        </p:txBody>
      </p:sp>
    </p:spTree>
    <p:extLst>
      <p:ext uri="{BB962C8B-B14F-4D97-AF65-F5344CB8AC3E}">
        <p14:creationId xmlns:p14="http://schemas.microsoft.com/office/powerpoint/2010/main" val="27494321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274638"/>
            <a:ext cx="8570794" cy="1143000"/>
          </a:xfrm>
        </p:spPr>
        <p:txBody>
          <a:bodyPr>
            <a:noAutofit/>
          </a:bodyPr>
          <a:lstStyle/>
          <a:p>
            <a:r>
              <a:rPr lang="en-US" sz="3600" b="1" dirty="0">
                <a:solidFill>
                  <a:srgbClr val="0432FF"/>
                </a:solidFill>
              </a:rPr>
              <a:t>				</a:t>
            </a:r>
            <a:r>
              <a:rPr lang="en-US" sz="3600" b="1" i="1" dirty="0">
                <a:solidFill>
                  <a:srgbClr val="0432FF"/>
                </a:solidFill>
              </a:rPr>
              <a:t>From Eden to Eden:						   Parallels between Genesis &amp; Revelation</a:t>
            </a:r>
          </a:p>
        </p:txBody>
      </p:sp>
      <p:sp>
        <p:nvSpPr>
          <p:cNvPr id="3" name="Text Placeholder 2"/>
          <p:cNvSpPr>
            <a:spLocks noGrp="1"/>
          </p:cNvSpPr>
          <p:nvPr>
            <p:ph type="body" idx="1"/>
          </p:nvPr>
        </p:nvSpPr>
        <p:spPr>
          <a:xfrm>
            <a:off x="457200" y="1235444"/>
            <a:ext cx="4040188" cy="639762"/>
          </a:xfrm>
        </p:spPr>
        <p:txBody>
          <a:bodyPr/>
          <a:lstStyle/>
          <a:p>
            <a:pPr algn="ctr"/>
            <a:r>
              <a:rPr lang="en-US" sz="2800" u="sng" dirty="0"/>
              <a:t>Genesis</a:t>
            </a:r>
            <a:r>
              <a:rPr lang="en-US" dirty="0"/>
              <a:t>		</a:t>
            </a:r>
          </a:p>
        </p:txBody>
      </p:sp>
      <p:sp>
        <p:nvSpPr>
          <p:cNvPr id="4" name="Content Placeholder 3"/>
          <p:cNvSpPr>
            <a:spLocks noGrp="1"/>
          </p:cNvSpPr>
          <p:nvPr>
            <p:ph sz="half" idx="2"/>
          </p:nvPr>
        </p:nvSpPr>
        <p:spPr>
          <a:xfrm>
            <a:off x="457200" y="1907382"/>
            <a:ext cx="4040188" cy="3951288"/>
          </a:xfrm>
        </p:spPr>
        <p:txBody>
          <a:bodyPr/>
          <a:lstStyle/>
          <a:p>
            <a:r>
              <a:rPr lang="en-US" dirty="0"/>
              <a:t>Marriage of 1</a:t>
            </a:r>
            <a:r>
              <a:rPr lang="en-US" baseline="30000" dirty="0"/>
              <a:t>st</a:t>
            </a:r>
            <a:r>
              <a:rPr lang="en-US" dirty="0"/>
              <a:t> Adam </a:t>
            </a:r>
            <a:r>
              <a:rPr lang="en-US" sz="2000" b="1" dirty="0"/>
              <a:t>(2:21-24)</a:t>
            </a:r>
          </a:p>
          <a:p>
            <a:r>
              <a:rPr lang="en-US" dirty="0"/>
              <a:t>Loosening of serpent </a:t>
            </a:r>
            <a:r>
              <a:rPr lang="en-US" sz="2000" b="1" dirty="0"/>
              <a:t>(3:1)</a:t>
            </a:r>
          </a:p>
          <a:p>
            <a:pPr marL="0" indent="0">
              <a:buNone/>
            </a:pPr>
            <a:endParaRPr lang="en-US" sz="2000" b="1" dirty="0"/>
          </a:p>
          <a:p>
            <a:r>
              <a:rPr lang="en-US" dirty="0"/>
              <a:t>Sorrow of death introduced </a:t>
            </a:r>
            <a:r>
              <a:rPr lang="en-US" sz="2000" b="1" dirty="0"/>
              <a:t>(3:19)</a:t>
            </a:r>
          </a:p>
          <a:p>
            <a:r>
              <a:rPr lang="en-US" dirty="0"/>
              <a:t>Way to tree of life barred </a:t>
            </a:r>
            <a:r>
              <a:rPr lang="en-US" sz="2000" b="1" dirty="0"/>
              <a:t>(3:24)</a:t>
            </a:r>
            <a:r>
              <a:rPr lang="en-US" b="1" dirty="0"/>
              <a:t> </a:t>
            </a:r>
            <a:endParaRPr lang="en-US" sz="2800" b="1" dirty="0"/>
          </a:p>
        </p:txBody>
      </p:sp>
      <p:sp>
        <p:nvSpPr>
          <p:cNvPr id="5" name="Text Placeholder 4"/>
          <p:cNvSpPr>
            <a:spLocks noGrp="1"/>
          </p:cNvSpPr>
          <p:nvPr>
            <p:ph type="body" sz="quarter" idx="3"/>
          </p:nvPr>
        </p:nvSpPr>
        <p:spPr>
          <a:xfrm>
            <a:off x="4645025" y="1235444"/>
            <a:ext cx="4041775" cy="639762"/>
          </a:xfrm>
        </p:spPr>
        <p:txBody>
          <a:bodyPr>
            <a:normAutofit/>
          </a:bodyPr>
          <a:lstStyle/>
          <a:p>
            <a:pPr algn="ctr"/>
            <a:r>
              <a:rPr lang="en-US" sz="2800" u="sng" dirty="0"/>
              <a:t>Revelation</a:t>
            </a:r>
          </a:p>
        </p:txBody>
      </p:sp>
      <p:sp>
        <p:nvSpPr>
          <p:cNvPr id="6" name="Content Placeholder 5"/>
          <p:cNvSpPr>
            <a:spLocks noGrp="1"/>
          </p:cNvSpPr>
          <p:nvPr>
            <p:ph sz="quarter" idx="4"/>
          </p:nvPr>
        </p:nvSpPr>
        <p:spPr>
          <a:xfrm>
            <a:off x="4645025" y="1907382"/>
            <a:ext cx="4041775" cy="3951288"/>
          </a:xfrm>
        </p:spPr>
        <p:txBody>
          <a:bodyPr/>
          <a:lstStyle/>
          <a:p>
            <a:r>
              <a:rPr lang="en-US" dirty="0"/>
              <a:t>Marriage of last Adam </a:t>
            </a:r>
            <a:r>
              <a:rPr lang="en-US" sz="2000" b="1" dirty="0"/>
              <a:t>(19:7-9)</a:t>
            </a:r>
          </a:p>
          <a:p>
            <a:r>
              <a:rPr lang="en-US" dirty="0"/>
              <a:t>Binding of serpent that deceives </a:t>
            </a:r>
            <a:r>
              <a:rPr lang="en-US" sz="2000" b="1" dirty="0"/>
              <a:t>(20:1-3)</a:t>
            </a:r>
            <a:endParaRPr lang="en-US" dirty="0"/>
          </a:p>
          <a:p>
            <a:r>
              <a:rPr lang="en-US" dirty="0"/>
              <a:t>Sorrow of death finally removed </a:t>
            </a:r>
            <a:r>
              <a:rPr lang="en-US" sz="2000" b="1" dirty="0"/>
              <a:t>(21:4)</a:t>
            </a:r>
          </a:p>
          <a:p>
            <a:r>
              <a:rPr lang="en-US" dirty="0"/>
              <a:t>Way to tree of life opened </a:t>
            </a:r>
            <a:r>
              <a:rPr lang="en-US" sz="2000" dirty="0"/>
              <a:t>(</a:t>
            </a:r>
            <a:r>
              <a:rPr lang="en-US" sz="2000" b="1" dirty="0"/>
              <a:t>22:14)</a:t>
            </a:r>
            <a:endParaRPr lang="en-US" dirty="0"/>
          </a:p>
        </p:txBody>
      </p:sp>
      <p:sp>
        <p:nvSpPr>
          <p:cNvPr id="7" name="Footer Placeholder 6">
            <a:extLst>
              <a:ext uri="{FF2B5EF4-FFF2-40B4-BE49-F238E27FC236}">
                <a16:creationId xmlns:a16="http://schemas.microsoft.com/office/drawing/2014/main" id="{6EB80E3F-D368-45C4-9621-0F0792D666A6}"/>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4F2CEFD8-E4BC-46CD-926E-457FC07213E5}"/>
              </a:ext>
            </a:extLst>
          </p:cNvPr>
          <p:cNvSpPr>
            <a:spLocks noGrp="1"/>
          </p:cNvSpPr>
          <p:nvPr>
            <p:ph type="sldNum" sz="quarter" idx="12"/>
          </p:nvPr>
        </p:nvSpPr>
        <p:spPr/>
        <p:txBody>
          <a:bodyPr/>
          <a:lstStyle/>
          <a:p>
            <a:fld id="{459CABAD-5BE5-4119-B9F8-BD5AC7D88EE8}" type="slidenum">
              <a:rPr lang="en-NZ" smtClean="0"/>
              <a:pPr/>
              <a:t>154</a:t>
            </a:fld>
            <a:endParaRPr lang="en-NZ"/>
          </a:p>
        </p:txBody>
      </p:sp>
    </p:spTree>
    <p:extLst>
      <p:ext uri="{BB962C8B-B14F-4D97-AF65-F5344CB8AC3E}">
        <p14:creationId xmlns:p14="http://schemas.microsoft.com/office/powerpoint/2010/main" val="6917026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Come out of her my people</a:t>
            </a:r>
            <a:endParaRPr lang="en-US" dirty="0"/>
          </a:p>
        </p:txBody>
      </p:sp>
      <p:graphicFrame>
        <p:nvGraphicFramePr>
          <p:cNvPr id="4" name="Content Placeholder 3"/>
          <p:cNvGraphicFramePr>
            <a:graphicFrameLocks noGrp="1"/>
          </p:cNvGraphicFramePr>
          <p:nvPr>
            <p:ph idx="1"/>
          </p:nvPr>
        </p:nvGraphicFramePr>
        <p:xfrm>
          <a:off x="457200" y="1600200"/>
          <a:ext cx="8229600" cy="32004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264212575"/>
                    </a:ext>
                  </a:extLst>
                </a:gridCol>
                <a:gridCol w="2057400">
                  <a:extLst>
                    <a:ext uri="{9D8B030D-6E8A-4147-A177-3AD203B41FA5}">
                      <a16:colId xmlns:a16="http://schemas.microsoft.com/office/drawing/2014/main" val="2524798638"/>
                    </a:ext>
                  </a:extLst>
                </a:gridCol>
                <a:gridCol w="2057400">
                  <a:extLst>
                    <a:ext uri="{9D8B030D-6E8A-4147-A177-3AD203B41FA5}">
                      <a16:colId xmlns:a16="http://schemas.microsoft.com/office/drawing/2014/main" val="1812223892"/>
                    </a:ext>
                  </a:extLst>
                </a:gridCol>
                <a:gridCol w="2057400">
                  <a:extLst>
                    <a:ext uri="{9D8B030D-6E8A-4147-A177-3AD203B41FA5}">
                      <a16:colId xmlns:a16="http://schemas.microsoft.com/office/drawing/2014/main" val="695099403"/>
                    </a:ext>
                  </a:extLst>
                </a:gridCol>
              </a:tblGrid>
              <a:tr h="370840">
                <a:tc>
                  <a:txBody>
                    <a:bodyPr/>
                    <a:lstStyle/>
                    <a:p>
                      <a:r>
                        <a:rPr lang="en-US" sz="2000" dirty="0"/>
                        <a:t>Item</a:t>
                      </a:r>
                    </a:p>
                  </a:txBody>
                  <a:tcPr/>
                </a:tc>
                <a:tc>
                  <a:txBody>
                    <a:bodyPr/>
                    <a:lstStyle/>
                    <a:p>
                      <a:r>
                        <a:rPr lang="en-US" sz="2000" dirty="0"/>
                        <a:t>Rev. 18:4</a:t>
                      </a:r>
                    </a:p>
                  </a:txBody>
                  <a:tcPr/>
                </a:tc>
                <a:tc>
                  <a:txBody>
                    <a:bodyPr/>
                    <a:lstStyle/>
                    <a:p>
                      <a:r>
                        <a:rPr lang="en-US" sz="2000" dirty="0"/>
                        <a:t>2 Cor. 6:16-18</a:t>
                      </a:r>
                    </a:p>
                  </a:txBody>
                  <a:tcPr/>
                </a:tc>
                <a:tc>
                  <a:txBody>
                    <a:bodyPr/>
                    <a:lstStyle/>
                    <a:p>
                      <a:r>
                        <a:rPr lang="en-US" sz="2000" dirty="0"/>
                        <a:t>Jer. 50:1-10</a:t>
                      </a:r>
                    </a:p>
                  </a:txBody>
                  <a:tcPr/>
                </a:tc>
                <a:extLst>
                  <a:ext uri="{0D108BD9-81ED-4DB2-BD59-A6C34878D82A}">
                    <a16:rowId xmlns:a16="http://schemas.microsoft.com/office/drawing/2014/main" val="1442409459"/>
                  </a:ext>
                </a:extLst>
              </a:tr>
              <a:tr h="370840">
                <a:tc>
                  <a:txBody>
                    <a:bodyPr/>
                    <a:lstStyle/>
                    <a:p>
                      <a:r>
                        <a:rPr lang="en-US" sz="2000" dirty="0"/>
                        <a:t>Who?</a:t>
                      </a:r>
                    </a:p>
                  </a:txBody>
                  <a:tcPr/>
                </a:tc>
                <a:tc>
                  <a:txBody>
                    <a:bodyPr/>
                    <a:lstStyle/>
                    <a:p>
                      <a:r>
                        <a:rPr lang="en-US" sz="2000" dirty="0"/>
                        <a:t>My people</a:t>
                      </a:r>
                    </a:p>
                  </a:txBody>
                  <a:tcPr/>
                </a:tc>
                <a:tc>
                  <a:txBody>
                    <a:bodyPr/>
                    <a:lstStyle/>
                    <a:p>
                      <a:r>
                        <a:rPr lang="en-US" sz="2000" dirty="0"/>
                        <a:t>My people</a:t>
                      </a:r>
                    </a:p>
                  </a:txBody>
                  <a:tcPr/>
                </a:tc>
                <a:tc>
                  <a:txBody>
                    <a:bodyPr/>
                    <a:lstStyle/>
                    <a:p>
                      <a:r>
                        <a:rPr lang="en-US" sz="2000" dirty="0"/>
                        <a:t>My people</a:t>
                      </a:r>
                    </a:p>
                  </a:txBody>
                  <a:tcPr/>
                </a:tc>
                <a:extLst>
                  <a:ext uri="{0D108BD9-81ED-4DB2-BD59-A6C34878D82A}">
                    <a16:rowId xmlns:a16="http://schemas.microsoft.com/office/drawing/2014/main" val="4148199643"/>
                  </a:ext>
                </a:extLst>
              </a:tr>
              <a:tr h="370840">
                <a:tc>
                  <a:txBody>
                    <a:bodyPr/>
                    <a:lstStyle/>
                    <a:p>
                      <a:r>
                        <a:rPr lang="en-US" sz="2000" dirty="0"/>
                        <a:t>Out of Whom?</a:t>
                      </a:r>
                    </a:p>
                  </a:txBody>
                  <a:tcPr/>
                </a:tc>
                <a:tc>
                  <a:txBody>
                    <a:bodyPr/>
                    <a:lstStyle/>
                    <a:p>
                      <a:r>
                        <a:rPr lang="en-US" sz="2000" dirty="0"/>
                        <a:t>Mystery Babylon the Great</a:t>
                      </a:r>
                    </a:p>
                  </a:txBody>
                  <a:tcPr/>
                </a:tc>
                <a:tc>
                  <a:txBody>
                    <a:bodyPr/>
                    <a:lstStyle/>
                    <a:p>
                      <a:r>
                        <a:rPr lang="en-US" sz="2000" dirty="0"/>
                        <a:t>Idol worshippers</a:t>
                      </a:r>
                    </a:p>
                  </a:txBody>
                  <a:tcPr/>
                </a:tc>
                <a:tc>
                  <a:txBody>
                    <a:bodyPr/>
                    <a:lstStyle/>
                    <a:p>
                      <a:r>
                        <a:rPr lang="en-US" sz="2000" dirty="0"/>
                        <a:t>Babylon</a:t>
                      </a:r>
                    </a:p>
                  </a:txBody>
                  <a:tcPr/>
                </a:tc>
                <a:extLst>
                  <a:ext uri="{0D108BD9-81ED-4DB2-BD59-A6C34878D82A}">
                    <a16:rowId xmlns:a16="http://schemas.microsoft.com/office/drawing/2014/main" val="361331626"/>
                  </a:ext>
                </a:extLst>
              </a:tr>
              <a:tr h="370840">
                <a:tc>
                  <a:txBody>
                    <a:bodyPr/>
                    <a:lstStyle/>
                    <a:p>
                      <a:r>
                        <a:rPr lang="en-US" sz="2000" dirty="0"/>
                        <a:t>Command?</a:t>
                      </a:r>
                    </a:p>
                  </a:txBody>
                  <a:tcPr/>
                </a:tc>
                <a:tc>
                  <a:txBody>
                    <a:bodyPr/>
                    <a:lstStyle/>
                    <a:p>
                      <a:r>
                        <a:rPr lang="en-US" sz="2000" dirty="0"/>
                        <a:t>Come out</a:t>
                      </a:r>
                    </a:p>
                  </a:txBody>
                  <a:tcPr/>
                </a:tc>
                <a:tc>
                  <a:txBody>
                    <a:bodyPr/>
                    <a:lstStyle/>
                    <a:p>
                      <a:r>
                        <a:rPr lang="en-US" sz="2000" dirty="0"/>
                        <a:t>Come out</a:t>
                      </a:r>
                    </a:p>
                  </a:txBody>
                  <a:tcPr/>
                </a:tc>
                <a:tc>
                  <a:txBody>
                    <a:bodyPr/>
                    <a:lstStyle/>
                    <a:p>
                      <a:r>
                        <a:rPr lang="en-US" sz="2000" dirty="0"/>
                        <a:t>Remove out</a:t>
                      </a:r>
                    </a:p>
                  </a:txBody>
                  <a:tcPr/>
                </a:tc>
                <a:extLst>
                  <a:ext uri="{0D108BD9-81ED-4DB2-BD59-A6C34878D82A}">
                    <a16:rowId xmlns:a16="http://schemas.microsoft.com/office/drawing/2014/main" val="721394164"/>
                  </a:ext>
                </a:extLst>
              </a:tr>
              <a:tr h="370840">
                <a:tc>
                  <a:txBody>
                    <a:bodyPr/>
                    <a:lstStyle/>
                    <a:p>
                      <a:r>
                        <a:rPr lang="en-US" sz="2000" dirty="0"/>
                        <a:t>Why?</a:t>
                      </a:r>
                    </a:p>
                  </a:txBody>
                  <a:tcPr/>
                </a:tc>
                <a:tc>
                  <a:txBody>
                    <a:bodyPr/>
                    <a:lstStyle/>
                    <a:p>
                      <a:r>
                        <a:rPr lang="en-US" sz="2000" dirty="0"/>
                        <a:t>Not partakers; receive not her plagues</a:t>
                      </a:r>
                    </a:p>
                  </a:txBody>
                  <a:tcPr/>
                </a:tc>
                <a:tc>
                  <a:txBody>
                    <a:bodyPr/>
                    <a:lstStyle/>
                    <a:p>
                      <a:r>
                        <a:rPr lang="en-US" sz="2000" dirty="0"/>
                        <a:t>To be His sons and daughters</a:t>
                      </a:r>
                    </a:p>
                  </a:txBody>
                  <a:tcPr/>
                </a:tc>
                <a:tc>
                  <a:txBody>
                    <a:bodyPr/>
                    <a:lstStyle/>
                    <a:p>
                      <a:r>
                        <a:rPr lang="en-US" sz="2000" dirty="0"/>
                        <a:t>For safety from coming destruction</a:t>
                      </a:r>
                    </a:p>
                  </a:txBody>
                  <a:tcPr/>
                </a:tc>
                <a:extLst>
                  <a:ext uri="{0D108BD9-81ED-4DB2-BD59-A6C34878D82A}">
                    <a16:rowId xmlns:a16="http://schemas.microsoft.com/office/drawing/2014/main" val="4042804213"/>
                  </a:ext>
                </a:extLst>
              </a:tr>
            </a:tbl>
          </a:graphicData>
        </a:graphic>
      </p:graphicFrame>
      <p:sp>
        <p:nvSpPr>
          <p:cNvPr id="3" name="Footer Placeholder 2">
            <a:extLst>
              <a:ext uri="{FF2B5EF4-FFF2-40B4-BE49-F238E27FC236}">
                <a16:creationId xmlns:a16="http://schemas.microsoft.com/office/drawing/2014/main" id="{50241950-4A2F-4B28-AF73-D400EF2B5C08}"/>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B785A9BB-6442-4FFE-8B13-5831CFF4150C}"/>
              </a:ext>
            </a:extLst>
          </p:cNvPr>
          <p:cNvSpPr>
            <a:spLocks noGrp="1"/>
          </p:cNvSpPr>
          <p:nvPr>
            <p:ph type="sldNum" sz="quarter" idx="12"/>
          </p:nvPr>
        </p:nvSpPr>
        <p:spPr/>
        <p:txBody>
          <a:bodyPr/>
          <a:lstStyle/>
          <a:p>
            <a:fld id="{459CABAD-5BE5-4119-B9F8-BD5AC7D88EE8}" type="slidenum">
              <a:rPr lang="en-NZ" smtClean="0"/>
              <a:pPr/>
              <a:t>155</a:t>
            </a:fld>
            <a:endParaRPr lang="en-NZ"/>
          </a:p>
        </p:txBody>
      </p:sp>
    </p:spTree>
    <p:extLst>
      <p:ext uri="{BB962C8B-B14F-4D97-AF65-F5344CB8AC3E}">
        <p14:creationId xmlns:p14="http://schemas.microsoft.com/office/powerpoint/2010/main" val="42762066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08120" y="1584960"/>
            <a:ext cx="0" cy="426720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815840" y="1584960"/>
            <a:ext cx="0" cy="426720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579438"/>
            <a:ext cx="8229600" cy="807402"/>
          </a:xfrm>
        </p:spPr>
        <p:txBody>
          <a:bodyPr>
            <a:normAutofit/>
          </a:bodyPr>
          <a:lstStyle/>
          <a:p>
            <a:pPr algn="l"/>
            <a:r>
              <a:rPr lang="en-US" sz="3600" dirty="0">
                <a:solidFill>
                  <a:srgbClr val="0432FF"/>
                </a:solidFill>
              </a:rPr>
              <a:t>	 </a:t>
            </a:r>
            <a:r>
              <a:rPr lang="en-US" sz="3600" b="1" dirty="0">
                <a:solidFill>
                  <a:srgbClr val="0432FF"/>
                </a:solidFill>
                <a:highlight>
                  <a:srgbClr val="C0C0C0"/>
                </a:highlight>
              </a:rPr>
              <a:t>Blue Line</a:t>
            </a:r>
            <a:r>
              <a:rPr lang="en-US" sz="3600" dirty="0">
                <a:solidFill>
                  <a:srgbClr val="0432FF"/>
                </a:solidFill>
              </a:rPr>
              <a:t>							</a:t>
            </a:r>
            <a:r>
              <a:rPr lang="en-US" sz="3600" b="1" dirty="0">
                <a:solidFill>
                  <a:srgbClr val="FF0000"/>
                </a:solidFill>
                <a:highlight>
                  <a:srgbClr val="C0C0C0"/>
                </a:highlight>
              </a:rPr>
              <a:t>Red Line</a:t>
            </a:r>
            <a:endParaRPr lang="en-US" sz="3600" b="1" dirty="0">
              <a:solidFill>
                <a:srgbClr val="0432FF"/>
              </a:solidFill>
              <a:highlight>
                <a:srgbClr val="C0C0C0"/>
              </a:highlight>
            </a:endParaRPr>
          </a:p>
        </p:txBody>
      </p:sp>
      <p:sp>
        <p:nvSpPr>
          <p:cNvPr id="3" name="Content Placeholder 2"/>
          <p:cNvSpPr>
            <a:spLocks noGrp="1"/>
          </p:cNvSpPr>
          <p:nvPr>
            <p:ph idx="1"/>
          </p:nvPr>
        </p:nvSpPr>
        <p:spPr>
          <a:xfrm>
            <a:off x="457200" y="1188720"/>
            <a:ext cx="8229600" cy="5105400"/>
          </a:xfrm>
          <a:ln>
            <a:solidFill>
              <a:schemeClr val="accent1"/>
            </a:solidFill>
          </a:ln>
        </p:spPr>
        <p:txBody>
          <a:bodyPr>
            <a:normAutofit fontScale="92500" lnSpcReduction="20000"/>
          </a:bodyPr>
          <a:lstStyle/>
          <a:p>
            <a:pPr marL="0" indent="0">
              <a:buNone/>
            </a:pPr>
            <a:r>
              <a:rPr lang="en-US" dirty="0"/>
              <a:t>		</a:t>
            </a:r>
          </a:p>
          <a:p>
            <a:pPr marL="0" indent="0">
              <a:buNone/>
            </a:pPr>
            <a:r>
              <a:rPr lang="en-US" b="1" dirty="0">
                <a:solidFill>
                  <a:srgbClr val="0432FF"/>
                </a:solidFill>
              </a:rPr>
              <a:t>		Phase I	</a:t>
            </a:r>
            <a:r>
              <a:rPr lang="en-US" dirty="0"/>
              <a:t>	 Old Testament	</a:t>
            </a:r>
            <a:r>
              <a:rPr lang="en-US" b="1" dirty="0">
                <a:solidFill>
                  <a:srgbClr val="FF0000"/>
                </a:solidFill>
              </a:rPr>
              <a:t>   Phase I</a:t>
            </a:r>
          </a:p>
          <a:p>
            <a:pPr marL="0" indent="0" algn="ctr">
              <a:buNone/>
            </a:pPr>
            <a:r>
              <a:rPr lang="en-US" b="1" dirty="0"/>
              <a:t>  The Book of Daniel</a:t>
            </a:r>
          </a:p>
          <a:p>
            <a:pPr marL="0" indent="0">
              <a:buNone/>
            </a:pPr>
            <a:r>
              <a:rPr lang="en-US" dirty="0"/>
              <a:t>		</a:t>
            </a:r>
            <a:r>
              <a:rPr lang="en-US" b="1" dirty="0">
                <a:solidFill>
                  <a:srgbClr val="0432FF"/>
                </a:solidFill>
              </a:rPr>
              <a:t>Israel</a:t>
            </a:r>
            <a:r>
              <a:rPr lang="en-US" dirty="0"/>
              <a:t>				</a:t>
            </a:r>
            <a:r>
              <a:rPr lang="en-US" b="1" dirty="0"/>
              <a:t>vs.</a:t>
            </a:r>
            <a:r>
              <a:rPr lang="en-US" dirty="0"/>
              <a:t>			  </a:t>
            </a:r>
            <a:r>
              <a:rPr lang="en-US" b="1" dirty="0">
                <a:solidFill>
                  <a:srgbClr val="FF0000"/>
                </a:solidFill>
              </a:rPr>
              <a:t>Babylon</a:t>
            </a:r>
          </a:p>
          <a:p>
            <a:pPr marL="0" indent="0">
              <a:buNone/>
            </a:pPr>
            <a:r>
              <a:rPr lang="en-US" b="1" dirty="0"/>
              <a:t>	</a:t>
            </a:r>
            <a:r>
              <a:rPr lang="en-US" sz="3600" b="1" dirty="0"/>
              <a:t>		</a:t>
            </a:r>
          </a:p>
          <a:p>
            <a:pPr marL="0" indent="0">
              <a:buNone/>
            </a:pPr>
            <a:r>
              <a:rPr lang="en-US" b="1" dirty="0">
                <a:solidFill>
                  <a:srgbClr val="FF0000"/>
                </a:solidFill>
              </a:rPr>
              <a:t>		</a:t>
            </a:r>
            <a:r>
              <a:rPr lang="en-US" b="1" dirty="0">
                <a:solidFill>
                  <a:srgbClr val="0432FF"/>
                </a:solidFill>
              </a:rPr>
              <a:t>Phase II   </a:t>
            </a:r>
            <a:r>
              <a:rPr lang="en-US" dirty="0"/>
              <a:t>New Testament	  </a:t>
            </a:r>
            <a:r>
              <a:rPr lang="en-US" b="1" dirty="0">
                <a:solidFill>
                  <a:srgbClr val="FF0000"/>
                </a:solidFill>
              </a:rPr>
              <a:t>Phase II</a:t>
            </a:r>
          </a:p>
          <a:p>
            <a:pPr marL="0" indent="0" algn="ctr">
              <a:buNone/>
            </a:pPr>
            <a:r>
              <a:rPr lang="en-US" b="1" dirty="0"/>
              <a:t>The Book of Revelation</a:t>
            </a:r>
          </a:p>
          <a:p>
            <a:pPr marL="0" indent="0">
              <a:buNone/>
            </a:pPr>
            <a:r>
              <a:rPr lang="en-US" b="1" dirty="0">
                <a:solidFill>
                  <a:srgbClr val="FF0000"/>
                </a:solidFill>
              </a:rPr>
              <a:t>		</a:t>
            </a:r>
          </a:p>
          <a:p>
            <a:pPr marL="0" indent="0">
              <a:buNone/>
            </a:pPr>
            <a:r>
              <a:rPr lang="en-US" b="1" dirty="0">
                <a:solidFill>
                  <a:srgbClr val="FF0000"/>
                </a:solidFill>
              </a:rPr>
              <a:t>		</a:t>
            </a:r>
            <a:r>
              <a:rPr lang="en-US" b="1" dirty="0">
                <a:solidFill>
                  <a:srgbClr val="0432FF"/>
                </a:solidFill>
              </a:rPr>
              <a:t>The Saints		</a:t>
            </a:r>
            <a:r>
              <a:rPr lang="en-US" b="1" dirty="0"/>
              <a:t>vs.			  </a:t>
            </a:r>
            <a:r>
              <a:rPr lang="en-US" b="1" dirty="0">
                <a:solidFill>
                  <a:srgbClr val="FF0000"/>
                </a:solidFill>
              </a:rPr>
              <a:t>Rome</a:t>
            </a:r>
            <a:endParaRPr lang="en-US" b="1" dirty="0"/>
          </a:p>
          <a:p>
            <a:pPr marL="0" indent="0">
              <a:buNone/>
            </a:pPr>
            <a:r>
              <a:rPr lang="en-US" b="1" dirty="0">
                <a:solidFill>
                  <a:srgbClr val="0432FF"/>
                </a:solidFill>
              </a:rPr>
              <a:t>     </a:t>
            </a:r>
            <a:r>
              <a:rPr lang="en-US" sz="3000" b="1" dirty="0">
                <a:solidFill>
                  <a:srgbClr val="0432FF"/>
                </a:solidFill>
              </a:rPr>
              <a:t>(Spiritual Israel)</a:t>
            </a:r>
            <a:r>
              <a:rPr lang="en-US" b="1" dirty="0">
                <a:solidFill>
                  <a:srgbClr val="0432FF"/>
                </a:solidFill>
              </a:rPr>
              <a:t>				 </a:t>
            </a:r>
            <a:r>
              <a:rPr lang="en-US" sz="3000" b="1" dirty="0">
                <a:solidFill>
                  <a:srgbClr val="FF0000"/>
                </a:solidFill>
              </a:rPr>
              <a:t>(Babylon Phase II)</a:t>
            </a:r>
          </a:p>
          <a:p>
            <a:pPr marL="0" indent="0">
              <a:buNone/>
            </a:pPr>
            <a:r>
              <a:rPr lang="en-US" b="1" dirty="0">
                <a:solidFill>
                  <a:srgbClr val="0432FF"/>
                </a:solidFill>
              </a:rPr>
              <a:t>		</a:t>
            </a:r>
            <a:endParaRPr lang="en-US" b="1" dirty="0">
              <a:solidFill>
                <a:srgbClr val="FF0000"/>
              </a:solidFill>
            </a:endParaRPr>
          </a:p>
        </p:txBody>
      </p:sp>
      <p:sp>
        <p:nvSpPr>
          <p:cNvPr id="4" name="Footer Placeholder 3">
            <a:extLst>
              <a:ext uri="{FF2B5EF4-FFF2-40B4-BE49-F238E27FC236}">
                <a16:creationId xmlns:a16="http://schemas.microsoft.com/office/drawing/2014/main" id="{DFB143A7-6F2C-402E-919C-35C6AC9DD5A5}"/>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36099AB1-AC97-4B26-A254-11D3DDFCB030}"/>
              </a:ext>
            </a:extLst>
          </p:cNvPr>
          <p:cNvSpPr>
            <a:spLocks noGrp="1"/>
          </p:cNvSpPr>
          <p:nvPr>
            <p:ph type="sldNum" sz="quarter" idx="12"/>
          </p:nvPr>
        </p:nvSpPr>
        <p:spPr/>
        <p:txBody>
          <a:bodyPr/>
          <a:lstStyle/>
          <a:p>
            <a:fld id="{459CABAD-5BE5-4119-B9F8-BD5AC7D88EE8}" type="slidenum">
              <a:rPr lang="en-NZ" smtClean="0"/>
              <a:pPr/>
              <a:t>156</a:t>
            </a:fld>
            <a:endParaRPr lang="en-NZ"/>
          </a:p>
        </p:txBody>
      </p:sp>
    </p:spTree>
    <p:extLst>
      <p:ext uri="{BB962C8B-B14F-4D97-AF65-F5344CB8AC3E}">
        <p14:creationId xmlns:p14="http://schemas.microsoft.com/office/powerpoint/2010/main" val="15491662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fontScale="90000"/>
          </a:bodyPr>
          <a:lstStyle/>
          <a:p>
            <a:r>
              <a:rPr lang="en-US" b="1" dirty="0">
                <a:solidFill>
                  <a:srgbClr val="0432FF"/>
                </a:solidFill>
              </a:rPr>
              <a:t>Key Players: Genesis &amp; Revelation</a:t>
            </a:r>
            <a:endParaRPr lang="en-US" dirty="0"/>
          </a:p>
        </p:txBody>
      </p:sp>
      <p:sp>
        <p:nvSpPr>
          <p:cNvPr id="4" name="Content Placeholder 3"/>
          <p:cNvSpPr>
            <a:spLocks noGrp="1"/>
          </p:cNvSpPr>
          <p:nvPr>
            <p:ph sz="half" idx="1"/>
          </p:nvPr>
        </p:nvSpPr>
        <p:spPr>
          <a:xfrm>
            <a:off x="457200" y="1600200"/>
            <a:ext cx="3882787" cy="4525963"/>
          </a:xfrm>
        </p:spPr>
        <p:txBody>
          <a:bodyPr/>
          <a:lstStyle/>
          <a:p>
            <a:pPr marL="0" indent="0">
              <a:buNone/>
            </a:pPr>
            <a:r>
              <a:rPr lang="en-US" sz="2600" b="1" u="sng" dirty="0"/>
              <a:t>Key Players in Genesis Prophecy (3:15)</a:t>
            </a:r>
          </a:p>
          <a:p>
            <a:pPr>
              <a:buFont typeface="Wingdings" panose="05000000000000000000" pitchFamily="2" charset="2"/>
              <a:buChar char="Ø"/>
            </a:pPr>
            <a:r>
              <a:rPr lang="en-US" sz="2400" dirty="0"/>
              <a:t>Woman</a:t>
            </a:r>
          </a:p>
          <a:p>
            <a:pPr>
              <a:lnSpc>
                <a:spcPct val="150000"/>
              </a:lnSpc>
              <a:buFont typeface="Wingdings" panose="05000000000000000000" pitchFamily="2" charset="2"/>
              <a:buChar char="Ø"/>
            </a:pPr>
            <a:r>
              <a:rPr lang="en-US" sz="2400" dirty="0"/>
              <a:t>Serpent</a:t>
            </a:r>
          </a:p>
          <a:p>
            <a:pPr>
              <a:lnSpc>
                <a:spcPct val="150000"/>
              </a:lnSpc>
              <a:buFont typeface="Wingdings" panose="05000000000000000000" pitchFamily="2" charset="2"/>
              <a:buChar char="Ø"/>
            </a:pPr>
            <a:r>
              <a:rPr lang="en-US" sz="2400" dirty="0"/>
              <a:t>Their respective seeds</a:t>
            </a:r>
          </a:p>
          <a:p>
            <a:pPr>
              <a:buFont typeface="Wingdings" panose="05000000000000000000" pitchFamily="2" charset="2"/>
              <a:buChar char="Ø"/>
            </a:pPr>
            <a:r>
              <a:rPr lang="en-US" sz="2400" dirty="0"/>
              <a:t>Enmity between them</a:t>
            </a:r>
          </a:p>
          <a:p>
            <a:pPr marL="0" indent="0">
              <a:buNone/>
            </a:pPr>
            <a:endParaRPr lang="en-US" u="sng" dirty="0"/>
          </a:p>
        </p:txBody>
      </p:sp>
      <p:sp>
        <p:nvSpPr>
          <p:cNvPr id="5" name="Content Placeholder 4"/>
          <p:cNvSpPr>
            <a:spLocks noGrp="1"/>
          </p:cNvSpPr>
          <p:nvPr>
            <p:ph sz="half" idx="2"/>
          </p:nvPr>
        </p:nvSpPr>
        <p:spPr>
          <a:xfrm>
            <a:off x="4339987" y="1600200"/>
            <a:ext cx="4517409" cy="4525963"/>
          </a:xfrm>
        </p:spPr>
        <p:txBody>
          <a:bodyPr>
            <a:normAutofit/>
          </a:bodyPr>
          <a:lstStyle/>
          <a:p>
            <a:pPr marL="0" indent="0">
              <a:buNone/>
            </a:pPr>
            <a:r>
              <a:rPr lang="en-US" sz="2400" b="1" u="sng" dirty="0"/>
              <a:t>Key Players in Revelation Prophecy of Dragon (12:13-17)</a:t>
            </a:r>
          </a:p>
          <a:p>
            <a:pPr>
              <a:buFont typeface="Wingdings" panose="05000000000000000000" pitchFamily="2" charset="2"/>
              <a:buChar char="Ø"/>
            </a:pPr>
            <a:r>
              <a:rPr lang="en-US" sz="2400" dirty="0"/>
              <a:t>Woman who brought forth the man child</a:t>
            </a:r>
          </a:p>
          <a:p>
            <a:pPr>
              <a:buFont typeface="Wingdings" panose="05000000000000000000" pitchFamily="2" charset="2"/>
              <a:buChar char="Ø"/>
            </a:pPr>
            <a:r>
              <a:rPr lang="en-US" sz="2400" dirty="0"/>
              <a:t>Serpent cast out of mouth</a:t>
            </a:r>
          </a:p>
          <a:p>
            <a:pPr>
              <a:buFont typeface="Wingdings" panose="05000000000000000000" pitchFamily="2" charset="2"/>
              <a:buChar char="Ø"/>
            </a:pPr>
            <a:r>
              <a:rPr lang="en-US" sz="2400" dirty="0"/>
              <a:t>Remnant of woman’s seed</a:t>
            </a:r>
          </a:p>
          <a:p>
            <a:pPr>
              <a:buFont typeface="Wingdings" panose="05000000000000000000" pitchFamily="2" charset="2"/>
              <a:buChar char="Ø"/>
            </a:pPr>
            <a:r>
              <a:rPr lang="en-US" sz="2400" dirty="0"/>
              <a:t>Dragon who made war with remnant of woman’s seed</a:t>
            </a:r>
          </a:p>
        </p:txBody>
      </p:sp>
      <p:sp>
        <p:nvSpPr>
          <p:cNvPr id="3" name="Footer Placeholder 2">
            <a:extLst>
              <a:ext uri="{FF2B5EF4-FFF2-40B4-BE49-F238E27FC236}">
                <a16:creationId xmlns:a16="http://schemas.microsoft.com/office/drawing/2014/main" id="{EABA5E57-59C0-4FC3-BDAB-1C3F3839524B}"/>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43BFD87D-11B1-4239-9955-8CC8947C23FE}"/>
              </a:ext>
            </a:extLst>
          </p:cNvPr>
          <p:cNvSpPr>
            <a:spLocks noGrp="1"/>
          </p:cNvSpPr>
          <p:nvPr>
            <p:ph type="sldNum" sz="quarter" idx="12"/>
          </p:nvPr>
        </p:nvSpPr>
        <p:spPr/>
        <p:txBody>
          <a:bodyPr/>
          <a:lstStyle/>
          <a:p>
            <a:fld id="{459CABAD-5BE5-4119-B9F8-BD5AC7D88EE8}" type="slidenum">
              <a:rPr lang="en-NZ" smtClean="0"/>
              <a:pPr/>
              <a:t>157</a:t>
            </a:fld>
            <a:endParaRPr lang="en-NZ"/>
          </a:p>
        </p:txBody>
      </p:sp>
    </p:spTree>
    <p:extLst>
      <p:ext uri="{BB962C8B-B14F-4D97-AF65-F5344CB8AC3E}">
        <p14:creationId xmlns:p14="http://schemas.microsoft.com/office/powerpoint/2010/main" val="3963371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0432FF"/>
                </a:solidFill>
              </a:rPr>
              <a:t>Continuous Unfolding of the Prophetic Story through History</a:t>
            </a:r>
          </a:p>
        </p:txBody>
      </p:sp>
      <p:sp>
        <p:nvSpPr>
          <p:cNvPr id="5" name="Content Placeholder 4"/>
          <p:cNvSpPr>
            <a:spLocks noGrp="1"/>
          </p:cNvSpPr>
          <p:nvPr>
            <p:ph idx="1"/>
          </p:nvPr>
        </p:nvSpPr>
        <p:spPr>
          <a:xfrm>
            <a:off x="441960" y="2195512"/>
            <a:ext cx="5227320" cy="4525963"/>
          </a:xfrm>
        </p:spPr>
        <p:txBody>
          <a:bodyPr/>
          <a:lstStyle/>
          <a:p>
            <a:pPr marL="0" indent="0">
              <a:buNone/>
            </a:pPr>
            <a:r>
              <a:rPr lang="en-US" sz="2800" b="1" dirty="0">
                <a:solidFill>
                  <a:srgbClr val="C00000"/>
                </a:solidFill>
              </a:rPr>
              <a:t>“Prophecy is the mold into which history is poured”</a:t>
            </a:r>
            <a:endParaRPr lang="en-US" sz="2800" b="1" dirty="0">
              <a:solidFill>
                <a:srgbClr val="C00000"/>
              </a:solidFill>
              <a:highlight>
                <a:srgbClr val="FFFF00"/>
              </a:highlight>
            </a:endParaRPr>
          </a:p>
          <a:p>
            <a:pPr marL="0" indent="0">
              <a:buNone/>
            </a:pPr>
            <a:endParaRPr lang="en-US" sz="2800" dirty="0"/>
          </a:p>
          <a:p>
            <a:pPr marL="0" indent="0">
              <a:buNone/>
            </a:pPr>
            <a:r>
              <a:rPr lang="en-US" sz="2800" b="1" dirty="0">
                <a:solidFill>
                  <a:srgbClr val="C00000"/>
                </a:solidFill>
              </a:rPr>
              <a:t>If that is true, then…</a:t>
            </a:r>
          </a:p>
          <a:p>
            <a:pPr marL="0" indent="0">
              <a:buNone/>
            </a:pPr>
            <a:endParaRPr lang="en-US" sz="2800" b="1" dirty="0">
              <a:solidFill>
                <a:srgbClr val="C00000"/>
              </a:solidFill>
            </a:endParaRPr>
          </a:p>
          <a:p>
            <a:pPr marL="0" indent="0">
              <a:buNone/>
            </a:pPr>
            <a:r>
              <a:rPr lang="en-US" sz="2800" b="1" dirty="0">
                <a:solidFill>
                  <a:srgbClr val="C00000"/>
                </a:solidFill>
              </a:rPr>
              <a:t>God’s purpose is the pattern from which the mold of prophecy is stamped. </a:t>
            </a:r>
            <a:endParaRPr lang="en-US" sz="2800" b="1" dirty="0">
              <a:solidFill>
                <a:srgbClr val="C00000"/>
              </a:solidFill>
              <a:highlight>
                <a:srgbClr val="FFFF00"/>
              </a:highlight>
            </a:endParaRPr>
          </a:p>
        </p:txBody>
      </p:sp>
      <p:sp>
        <p:nvSpPr>
          <p:cNvPr id="3" name="Footer Placeholder 2">
            <a:extLst>
              <a:ext uri="{FF2B5EF4-FFF2-40B4-BE49-F238E27FC236}">
                <a16:creationId xmlns:a16="http://schemas.microsoft.com/office/drawing/2014/main" id="{30085257-7547-4F8A-A06E-5A74622B7A74}"/>
              </a:ext>
            </a:extLst>
          </p:cNvPr>
          <p:cNvSpPr>
            <a:spLocks noGrp="1"/>
          </p:cNvSpPr>
          <p:nvPr>
            <p:ph type="ftr" sz="quarter" idx="11"/>
          </p:nvPr>
        </p:nvSpPr>
        <p:spPr/>
        <p:txBody>
          <a:bodyPr/>
          <a:lstStyle/>
          <a:p>
            <a:r>
              <a:rPr lang="en-NZ"/>
              <a:t>2023 Kentucky Bible School</a:t>
            </a:r>
          </a:p>
        </p:txBody>
      </p:sp>
      <p:sp>
        <p:nvSpPr>
          <p:cNvPr id="4" name="Slide Number Placeholder 3">
            <a:extLst>
              <a:ext uri="{FF2B5EF4-FFF2-40B4-BE49-F238E27FC236}">
                <a16:creationId xmlns:a16="http://schemas.microsoft.com/office/drawing/2014/main" id="{4EF2C500-23D2-415B-A690-7C2D193B3A84}"/>
              </a:ext>
            </a:extLst>
          </p:cNvPr>
          <p:cNvSpPr>
            <a:spLocks noGrp="1"/>
          </p:cNvSpPr>
          <p:nvPr>
            <p:ph type="sldNum" sz="quarter" idx="12"/>
          </p:nvPr>
        </p:nvSpPr>
        <p:spPr/>
        <p:txBody>
          <a:bodyPr/>
          <a:lstStyle/>
          <a:p>
            <a:fld id="{459CABAD-5BE5-4119-B9F8-BD5AC7D88EE8}" type="slidenum">
              <a:rPr lang="en-NZ" smtClean="0"/>
              <a:pPr/>
              <a:t>158</a:t>
            </a:fld>
            <a:endParaRPr lang="en-NZ"/>
          </a:p>
        </p:txBody>
      </p:sp>
      <p:pic>
        <p:nvPicPr>
          <p:cNvPr id="1030" name="Picture 6" descr="Image result for molten metal being poured into a mold">
            <a:extLst>
              <a:ext uri="{FF2B5EF4-FFF2-40B4-BE49-F238E27FC236}">
                <a16:creationId xmlns:a16="http://schemas.microsoft.com/office/drawing/2014/main" id="{3D7E1A9D-DCEC-47E6-9595-FE7638E27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808664"/>
            <a:ext cx="3474720" cy="19545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a:extLst>
              <a:ext uri="{FF2B5EF4-FFF2-40B4-BE49-F238E27FC236}">
                <a16:creationId xmlns:a16="http://schemas.microsoft.com/office/drawing/2014/main" id="{3F7EAE20-5311-4A36-96AC-EE72D5274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159" y="4067378"/>
            <a:ext cx="2746471" cy="218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2263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432FF"/>
                </a:solidFill>
              </a:rPr>
              <a:t>First Outworking of Rival System in the Earth</a:t>
            </a:r>
          </a:p>
        </p:txBody>
      </p:sp>
      <p:sp>
        <p:nvSpPr>
          <p:cNvPr id="3" name="Content Placeholder 2"/>
          <p:cNvSpPr>
            <a:spLocks noGrp="1"/>
          </p:cNvSpPr>
          <p:nvPr>
            <p:ph idx="1"/>
          </p:nvPr>
        </p:nvSpPr>
        <p:spPr>
          <a:xfrm>
            <a:off x="457200" y="2012949"/>
            <a:ext cx="8229600" cy="4525963"/>
          </a:xfrm>
        </p:spPr>
        <p:txBody>
          <a:bodyPr>
            <a:normAutofit/>
          </a:bodyPr>
          <a:lstStyle/>
          <a:p>
            <a:r>
              <a:rPr lang="en-US" sz="2600" b="1" dirty="0"/>
              <a:t>Genesis 10 – Descendants of Noah</a:t>
            </a:r>
          </a:p>
          <a:p>
            <a:r>
              <a:rPr lang="en-US" sz="2600" b="1" dirty="0"/>
              <a:t>Grandson of Ham:</a:t>
            </a:r>
          </a:p>
          <a:p>
            <a:pPr marL="0" indent="0">
              <a:buNone/>
            </a:pPr>
            <a:r>
              <a:rPr lang="en-US" sz="2600" b="1" dirty="0">
                <a:solidFill>
                  <a:srgbClr val="FF0000"/>
                </a:solidFill>
              </a:rPr>
              <a:t>Nimrod</a:t>
            </a:r>
            <a:r>
              <a:rPr lang="en-US" sz="2600" dirty="0">
                <a:solidFill>
                  <a:srgbClr val="FF0000"/>
                </a:solidFill>
              </a:rPr>
              <a:t> </a:t>
            </a:r>
            <a:r>
              <a:rPr lang="en-US" sz="2800" dirty="0">
                <a:solidFill>
                  <a:srgbClr val="FF0000"/>
                </a:solidFill>
              </a:rPr>
              <a:t>– </a:t>
            </a:r>
            <a:r>
              <a:rPr lang="en-US" sz="2400" b="1" i="1" dirty="0">
                <a:solidFill>
                  <a:srgbClr val="FF0000"/>
                </a:solidFill>
              </a:rPr>
              <a:t>who began to be a mighty one in the earth  </a:t>
            </a:r>
            <a:r>
              <a:rPr lang="en-US" sz="2000" b="1" dirty="0">
                <a:solidFill>
                  <a:srgbClr val="FF0000"/>
                </a:solidFill>
              </a:rPr>
              <a:t>(v. 8)</a:t>
            </a:r>
          </a:p>
          <a:p>
            <a:pPr marL="0" indent="0">
              <a:buNone/>
            </a:pPr>
            <a:r>
              <a:rPr lang="en-US" sz="2000" b="1" dirty="0">
                <a:solidFill>
                  <a:srgbClr val="FF0000"/>
                </a:solidFill>
              </a:rPr>
              <a:t>			  - </a:t>
            </a:r>
            <a:r>
              <a:rPr lang="en-US" sz="2400" b="1" i="1" dirty="0">
                <a:solidFill>
                  <a:srgbClr val="FF0000"/>
                </a:solidFill>
              </a:rPr>
              <a:t>the mighty hunter before </a:t>
            </a:r>
            <a:r>
              <a:rPr lang="en-US" sz="2400" b="1" dirty="0">
                <a:solidFill>
                  <a:srgbClr val="FF0000"/>
                </a:solidFill>
              </a:rPr>
              <a:t>(the face of or in 					    defiance of)</a:t>
            </a:r>
            <a:r>
              <a:rPr lang="en-US" sz="2400" b="1" i="1" dirty="0">
                <a:solidFill>
                  <a:srgbClr val="FF0000"/>
                </a:solidFill>
              </a:rPr>
              <a:t> the LORD </a:t>
            </a:r>
            <a:r>
              <a:rPr lang="en-US" sz="2000" b="1" dirty="0">
                <a:solidFill>
                  <a:srgbClr val="FF0000"/>
                </a:solidFill>
              </a:rPr>
              <a:t>(v. 9)</a:t>
            </a:r>
          </a:p>
          <a:p>
            <a:pPr marL="0" indent="0">
              <a:buNone/>
            </a:pPr>
            <a:r>
              <a:rPr lang="en-US" sz="2000" b="1" dirty="0">
                <a:solidFill>
                  <a:srgbClr val="FF0000"/>
                </a:solidFill>
              </a:rPr>
              <a:t>			  </a:t>
            </a:r>
            <a:r>
              <a:rPr lang="en-US" sz="2400" b="1" dirty="0">
                <a:solidFill>
                  <a:srgbClr val="FF0000"/>
                </a:solidFill>
              </a:rPr>
              <a:t>- </a:t>
            </a:r>
            <a:r>
              <a:rPr lang="en-US" sz="2400" b="1" i="1" dirty="0">
                <a:solidFill>
                  <a:srgbClr val="FF0000"/>
                </a:solidFill>
              </a:rPr>
              <a:t>and the beginning of his kingdom was Babel 													</a:t>
            </a:r>
            <a:r>
              <a:rPr lang="en-US" sz="2000" b="1" dirty="0">
                <a:solidFill>
                  <a:srgbClr val="FF0000"/>
                </a:solidFill>
              </a:rPr>
              <a:t>(v. 10)    </a:t>
            </a:r>
            <a:r>
              <a:rPr lang="en-US" sz="2800" b="1" dirty="0">
                <a:solidFill>
                  <a:srgbClr val="FF0000"/>
                </a:solidFill>
              </a:rPr>
              <a:t> </a:t>
            </a:r>
            <a:r>
              <a:rPr lang="en-US" sz="2400" b="1" dirty="0">
                <a:solidFill>
                  <a:srgbClr val="FF0000"/>
                </a:solidFill>
              </a:rPr>
              <a:t>[Babylon]</a:t>
            </a:r>
            <a:endParaRPr lang="en-US" sz="1600" b="1" dirty="0">
              <a:solidFill>
                <a:srgbClr val="FF0000"/>
              </a:solidFill>
            </a:endParaRPr>
          </a:p>
          <a:p>
            <a:pPr marL="0" indent="0">
              <a:buNone/>
            </a:pPr>
            <a:r>
              <a:rPr lang="en-US" sz="2400" b="1" i="1" dirty="0">
                <a:solidFill>
                  <a:srgbClr val="FF0000"/>
                </a:solidFill>
              </a:rPr>
              <a:t> 														</a:t>
            </a:r>
            <a:endParaRPr lang="en-US" sz="2000" b="1" dirty="0">
              <a:solidFill>
                <a:srgbClr val="FF0000"/>
              </a:solidFill>
            </a:endParaRPr>
          </a:p>
          <a:p>
            <a:pPr marL="0" indent="0">
              <a:buNone/>
            </a:pPr>
            <a:r>
              <a:rPr lang="en-US" sz="2000" dirty="0">
                <a:solidFill>
                  <a:srgbClr val="FF0000"/>
                </a:solidFill>
              </a:rPr>
              <a:t>			</a:t>
            </a:r>
            <a:endParaRPr lang="en-US" sz="2800" dirty="0">
              <a:solidFill>
                <a:srgbClr val="FF0000"/>
              </a:solidFill>
            </a:endParaRPr>
          </a:p>
        </p:txBody>
      </p:sp>
      <p:sp>
        <p:nvSpPr>
          <p:cNvPr id="4" name="Footer Placeholder 3">
            <a:extLst>
              <a:ext uri="{FF2B5EF4-FFF2-40B4-BE49-F238E27FC236}">
                <a16:creationId xmlns:a16="http://schemas.microsoft.com/office/drawing/2014/main" id="{28EAB845-9C54-4F37-814E-098FE5C297FC}"/>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9803A865-770A-47BD-B1D9-14955BBF9283}"/>
              </a:ext>
            </a:extLst>
          </p:cNvPr>
          <p:cNvSpPr>
            <a:spLocks noGrp="1"/>
          </p:cNvSpPr>
          <p:nvPr>
            <p:ph type="sldNum" sz="quarter" idx="12"/>
          </p:nvPr>
        </p:nvSpPr>
        <p:spPr/>
        <p:txBody>
          <a:bodyPr/>
          <a:lstStyle/>
          <a:p>
            <a:fld id="{459CABAD-5BE5-4119-B9F8-BD5AC7D88EE8}" type="slidenum">
              <a:rPr lang="en-NZ" smtClean="0"/>
              <a:pPr/>
              <a:t>159</a:t>
            </a:fld>
            <a:endParaRPr lang="en-NZ"/>
          </a:p>
        </p:txBody>
      </p:sp>
    </p:spTree>
    <p:extLst>
      <p:ext uri="{BB962C8B-B14F-4D97-AF65-F5344CB8AC3E}">
        <p14:creationId xmlns:p14="http://schemas.microsoft.com/office/powerpoint/2010/main" val="480167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41FD2-79C0-288C-6C7C-AE09653AC7E4}"/>
              </a:ext>
            </a:extLst>
          </p:cNvPr>
          <p:cNvSpPr>
            <a:spLocks noGrp="1"/>
          </p:cNvSpPr>
          <p:nvPr>
            <p:ph type="title"/>
          </p:nvPr>
        </p:nvSpPr>
        <p:spPr/>
        <p:txBody>
          <a:bodyPr/>
          <a:lstStyle/>
          <a:p>
            <a:r>
              <a:rPr lang="en-US" dirty="0">
                <a:solidFill>
                  <a:srgbClr val="0432FF"/>
                </a:solidFill>
              </a:rPr>
              <a:t>Eastern Family Culture</a:t>
            </a:r>
          </a:p>
        </p:txBody>
      </p:sp>
      <p:sp>
        <p:nvSpPr>
          <p:cNvPr id="3" name="Content Placeholder 2">
            <a:extLst>
              <a:ext uri="{FF2B5EF4-FFF2-40B4-BE49-F238E27FC236}">
                <a16:creationId xmlns:a16="http://schemas.microsoft.com/office/drawing/2014/main" id="{8F26F3E8-E880-0DC7-9719-A23027F54B68}"/>
              </a:ext>
            </a:extLst>
          </p:cNvPr>
          <p:cNvSpPr>
            <a:spLocks noGrp="1"/>
          </p:cNvSpPr>
          <p:nvPr>
            <p:ph idx="1"/>
          </p:nvPr>
        </p:nvSpPr>
        <p:spPr>
          <a:xfrm>
            <a:off x="0" y="1458797"/>
            <a:ext cx="4831237" cy="2849252"/>
          </a:xfrm>
        </p:spPr>
        <p:style>
          <a:lnRef idx="3">
            <a:schemeClr val="lt1"/>
          </a:lnRef>
          <a:fillRef idx="1">
            <a:schemeClr val="accent1"/>
          </a:fillRef>
          <a:effectRef idx="1">
            <a:schemeClr val="accent1"/>
          </a:effectRef>
          <a:fontRef idx="minor">
            <a:schemeClr val="lt1"/>
          </a:fontRef>
        </p:style>
        <p:txBody>
          <a:bodyPr>
            <a:normAutofit/>
          </a:bodyPr>
          <a:lstStyle/>
          <a:p>
            <a:r>
              <a:rPr lang="en-US" sz="2800" dirty="0">
                <a:effectLst/>
                <a:latin typeface="Arial" panose="020B0604020202020204" pitchFamily="34" charset="0"/>
                <a:ea typeface="Calibri" panose="020F0502020204030204" pitchFamily="34" charset="0"/>
              </a:rPr>
              <a:t>Endogamous* marriage</a:t>
            </a:r>
          </a:p>
          <a:p>
            <a:r>
              <a:rPr lang="en-US" sz="2800" dirty="0">
                <a:latin typeface="Arial" panose="020B0604020202020204" pitchFamily="34" charset="0"/>
                <a:ea typeface="Calibri" panose="020F0502020204030204" pitchFamily="34" charset="0"/>
              </a:rPr>
              <a:t>P</a:t>
            </a:r>
            <a:r>
              <a:rPr lang="en-US" sz="2800" dirty="0">
                <a:effectLst/>
                <a:latin typeface="Arial" panose="020B0604020202020204" pitchFamily="34" charset="0"/>
                <a:ea typeface="Calibri" panose="020F0502020204030204" pitchFamily="34" charset="0"/>
              </a:rPr>
              <a:t>atrilineal succession and </a:t>
            </a:r>
          </a:p>
          <a:p>
            <a:r>
              <a:rPr lang="en-US" sz="2800" dirty="0">
                <a:latin typeface="Arial" panose="020B0604020202020204" pitchFamily="34" charset="0"/>
                <a:ea typeface="Calibri" panose="020F0502020204030204" pitchFamily="34" charset="0"/>
              </a:rPr>
              <a:t>I</a:t>
            </a:r>
            <a:r>
              <a:rPr lang="en-US" sz="2800" dirty="0">
                <a:effectLst/>
                <a:latin typeface="Arial" panose="020B0604020202020204" pitchFamily="34" charset="0"/>
                <a:ea typeface="Calibri" panose="020F0502020204030204" pitchFamily="34" charset="0"/>
              </a:rPr>
              <a:t>nheritance – to eldest son </a:t>
            </a:r>
          </a:p>
          <a:p>
            <a:endParaRPr lang="en-US" sz="2800" dirty="0">
              <a:latin typeface="Arial" panose="020B0604020202020204" pitchFamily="34" charset="0"/>
              <a:ea typeface="Calibri" panose="020F0502020204030204" pitchFamily="34" charset="0"/>
            </a:endParaRPr>
          </a:p>
          <a:p>
            <a:pPr marL="0" indent="0">
              <a:buNone/>
            </a:pPr>
            <a:r>
              <a:rPr lang="en-US" sz="1600" dirty="0">
                <a:latin typeface="Arial" panose="020B0604020202020204" pitchFamily="34" charset="0"/>
                <a:ea typeface="Calibri" panose="020F0502020204030204" pitchFamily="34" charset="0"/>
              </a:rPr>
              <a:t>* </a:t>
            </a:r>
            <a:r>
              <a:rPr lang="en-US" sz="1800" dirty="0">
                <a:latin typeface="Arial" panose="020B0604020202020204" pitchFamily="34" charset="0"/>
                <a:ea typeface="Calibri" panose="020F0502020204030204" pitchFamily="34" charset="0"/>
              </a:rPr>
              <a:t>The custom of marrying only within the limits </a:t>
            </a:r>
          </a:p>
          <a:p>
            <a:pPr marL="400050" lvl="1" indent="0">
              <a:buNone/>
            </a:pPr>
            <a:r>
              <a:rPr lang="en-US" sz="1800" dirty="0">
                <a:latin typeface="Arial" panose="020B0604020202020204" pitchFamily="34" charset="0"/>
                <a:ea typeface="Calibri" panose="020F0502020204030204" pitchFamily="34" charset="0"/>
              </a:rPr>
              <a:t>of a local community, clan or tribe</a:t>
            </a:r>
            <a:endParaRPr lang="en-US" sz="2400" dirty="0"/>
          </a:p>
        </p:txBody>
      </p:sp>
      <p:sp>
        <p:nvSpPr>
          <p:cNvPr id="4" name="Footer Placeholder 3">
            <a:extLst>
              <a:ext uri="{FF2B5EF4-FFF2-40B4-BE49-F238E27FC236}">
                <a16:creationId xmlns:a16="http://schemas.microsoft.com/office/drawing/2014/main" id="{1AEB8B4E-A76D-9CF5-6A42-73375A488195}"/>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674572A4-504C-405D-B691-23F2EA72BA45}"/>
              </a:ext>
            </a:extLst>
          </p:cNvPr>
          <p:cNvSpPr>
            <a:spLocks noGrp="1"/>
          </p:cNvSpPr>
          <p:nvPr>
            <p:ph type="sldNum" sz="quarter" idx="12"/>
          </p:nvPr>
        </p:nvSpPr>
        <p:spPr/>
        <p:txBody>
          <a:bodyPr/>
          <a:lstStyle/>
          <a:p>
            <a:fld id="{459CABAD-5BE5-4119-B9F8-BD5AC7D88EE8}" type="slidenum">
              <a:rPr lang="en-NZ" smtClean="0"/>
              <a:pPr/>
              <a:t>16</a:t>
            </a:fld>
            <a:endParaRPr lang="en-NZ"/>
          </a:p>
        </p:txBody>
      </p:sp>
      <p:pic>
        <p:nvPicPr>
          <p:cNvPr id="6" name="Picture 5">
            <a:extLst>
              <a:ext uri="{FF2B5EF4-FFF2-40B4-BE49-F238E27FC236}">
                <a16:creationId xmlns:a16="http://schemas.microsoft.com/office/drawing/2014/main" id="{AC069263-726F-06E4-2513-90E63BDDD7E5}"/>
              </a:ext>
            </a:extLst>
          </p:cNvPr>
          <p:cNvPicPr>
            <a:picLocks noChangeAspect="1"/>
          </p:cNvPicPr>
          <p:nvPr/>
        </p:nvPicPr>
        <p:blipFill>
          <a:blip r:embed="rId2"/>
          <a:stretch>
            <a:fillRect/>
          </a:stretch>
        </p:blipFill>
        <p:spPr>
          <a:xfrm>
            <a:off x="4920763" y="1600200"/>
            <a:ext cx="4138396" cy="2566447"/>
          </a:xfrm>
          <a:prstGeom prst="rect">
            <a:avLst/>
          </a:prstGeom>
          <a:ln w="28575">
            <a:solidFill>
              <a:schemeClr val="tx1"/>
            </a:solidFill>
          </a:ln>
        </p:spPr>
      </p:pic>
    </p:spTree>
    <p:extLst>
      <p:ext uri="{BB962C8B-B14F-4D97-AF65-F5344CB8AC3E}">
        <p14:creationId xmlns:p14="http://schemas.microsoft.com/office/powerpoint/2010/main" val="248174312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a:solidFill>
                  <a:srgbClr val="0432FF"/>
                </a:solidFill>
              </a:rPr>
              <a:t>Nimrod</a:t>
            </a:r>
            <a:r>
              <a:rPr lang="en-US" sz="4900" dirty="0"/>
              <a:t> </a:t>
            </a:r>
            <a:br>
              <a:rPr lang="en-US" dirty="0"/>
            </a:br>
            <a:r>
              <a:rPr lang="en-US" sz="4000" dirty="0"/>
              <a:t>(or ‘we will rebel’)</a:t>
            </a:r>
            <a:endParaRPr lang="en-US" dirty="0"/>
          </a:p>
        </p:txBody>
      </p:sp>
      <p:sp>
        <p:nvSpPr>
          <p:cNvPr id="3" name="Content Placeholder 2"/>
          <p:cNvSpPr>
            <a:spLocks noGrp="1"/>
          </p:cNvSpPr>
          <p:nvPr>
            <p:ph idx="1"/>
          </p:nvPr>
        </p:nvSpPr>
        <p:spPr>
          <a:xfrm>
            <a:off x="457200" y="1709382"/>
            <a:ext cx="8229600" cy="4525963"/>
          </a:xfrm>
        </p:spPr>
        <p:txBody>
          <a:bodyPr/>
          <a:lstStyle/>
          <a:p>
            <a:r>
              <a:rPr lang="en-US" sz="2400" b="1" dirty="0"/>
              <a:t>The first builder of the “kingdom of men” or </a:t>
            </a:r>
            <a:r>
              <a:rPr lang="en-US" sz="2400" b="1" dirty="0">
                <a:solidFill>
                  <a:srgbClr val="FF0000"/>
                </a:solidFill>
              </a:rPr>
              <a:t>kingdom of the seed of the serpent</a:t>
            </a:r>
          </a:p>
          <a:p>
            <a:r>
              <a:rPr lang="en-US" sz="2400" b="1" dirty="0"/>
              <a:t>He began to concentrate its power into a system with a…</a:t>
            </a:r>
          </a:p>
          <a:p>
            <a:pPr lvl="1"/>
            <a:r>
              <a:rPr lang="en-US" sz="2400" b="1" dirty="0"/>
              <a:t>Capital city</a:t>
            </a:r>
          </a:p>
          <a:p>
            <a:pPr lvl="1"/>
            <a:r>
              <a:rPr lang="en-US" sz="2400" b="1" dirty="0"/>
              <a:t>Kingdom</a:t>
            </a:r>
          </a:p>
          <a:p>
            <a:pPr lvl="1"/>
            <a:r>
              <a:rPr lang="en-US" sz="2400" b="1" dirty="0"/>
              <a:t>Religion</a:t>
            </a:r>
          </a:p>
          <a:p>
            <a:pPr lvl="1"/>
            <a:r>
              <a:rPr lang="en-US" sz="2400" b="1" dirty="0"/>
              <a:t>All rival to the Truth &amp; the Family of God</a:t>
            </a:r>
          </a:p>
          <a:p>
            <a:pPr marL="0" indent="0">
              <a:buNone/>
            </a:pPr>
            <a:endParaRPr lang="en-US" dirty="0"/>
          </a:p>
        </p:txBody>
      </p:sp>
      <p:sp>
        <p:nvSpPr>
          <p:cNvPr id="4" name="Footer Placeholder 3">
            <a:extLst>
              <a:ext uri="{FF2B5EF4-FFF2-40B4-BE49-F238E27FC236}">
                <a16:creationId xmlns:a16="http://schemas.microsoft.com/office/drawing/2014/main" id="{BAB2CBA2-AF83-4551-AE89-989825ADCF18}"/>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95C92F8F-A0C8-45D5-9BB7-363F361F7DFB}"/>
              </a:ext>
            </a:extLst>
          </p:cNvPr>
          <p:cNvSpPr>
            <a:spLocks noGrp="1"/>
          </p:cNvSpPr>
          <p:nvPr>
            <p:ph type="sldNum" sz="quarter" idx="12"/>
          </p:nvPr>
        </p:nvSpPr>
        <p:spPr/>
        <p:txBody>
          <a:bodyPr/>
          <a:lstStyle/>
          <a:p>
            <a:fld id="{459CABAD-5BE5-4119-B9F8-BD5AC7D88EE8}" type="slidenum">
              <a:rPr lang="en-NZ" smtClean="0"/>
              <a:pPr/>
              <a:t>160</a:t>
            </a:fld>
            <a:endParaRPr lang="en-NZ"/>
          </a:p>
        </p:txBody>
      </p:sp>
    </p:spTree>
    <p:extLst>
      <p:ext uri="{BB962C8B-B14F-4D97-AF65-F5344CB8AC3E}">
        <p14:creationId xmlns:p14="http://schemas.microsoft.com/office/powerpoint/2010/main" val="7324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Babel in the Land of Shinar </a:t>
            </a:r>
          </a:p>
        </p:txBody>
      </p:sp>
      <p:sp>
        <p:nvSpPr>
          <p:cNvPr id="3" name="Content Placeholder 2"/>
          <p:cNvSpPr>
            <a:spLocks noGrp="1"/>
          </p:cNvSpPr>
          <p:nvPr>
            <p:ph idx="1"/>
          </p:nvPr>
        </p:nvSpPr>
        <p:spPr>
          <a:xfrm>
            <a:off x="457200" y="1600200"/>
            <a:ext cx="4055855" cy="4525963"/>
          </a:xfrm>
        </p:spPr>
        <p:txBody>
          <a:bodyPr>
            <a:normAutofit/>
          </a:bodyPr>
          <a:lstStyle/>
          <a:p>
            <a:r>
              <a:rPr lang="en-US" sz="2400" dirty="0"/>
              <a:t>Gen. 11:2, 4 </a:t>
            </a:r>
            <a:r>
              <a:rPr lang="en-US" sz="2400" i="1" dirty="0"/>
              <a:t>– a plain in the land of </a:t>
            </a:r>
            <a:r>
              <a:rPr lang="en-US" sz="2400" b="1" i="1" dirty="0"/>
              <a:t>Shinar </a:t>
            </a:r>
          </a:p>
          <a:p>
            <a:pPr marL="0" indent="0">
              <a:buNone/>
            </a:pPr>
            <a:r>
              <a:rPr lang="en-US" sz="2400" i="1" dirty="0"/>
              <a:t>	- let us build a city and a 	tower</a:t>
            </a:r>
          </a:p>
          <a:p>
            <a:r>
              <a:rPr lang="en-US" sz="2400" dirty="0"/>
              <a:t>Gen. 11:9 – </a:t>
            </a:r>
            <a:r>
              <a:rPr lang="en-US" sz="2400" i="1" dirty="0"/>
              <a:t>the name of it called </a:t>
            </a:r>
            <a:r>
              <a:rPr lang="en-US" sz="2400" b="1" i="1" dirty="0"/>
              <a:t>Babel</a:t>
            </a:r>
            <a:r>
              <a:rPr lang="en-US" sz="2400" i="1" dirty="0"/>
              <a:t> </a:t>
            </a:r>
            <a:r>
              <a:rPr lang="en-US" sz="2400" dirty="0"/>
              <a:t>[Babylon]</a:t>
            </a:r>
          </a:p>
          <a:p>
            <a:r>
              <a:rPr lang="en-US" sz="2400" dirty="0"/>
              <a:t>Gen. 14:1 – </a:t>
            </a:r>
            <a:r>
              <a:rPr lang="en-US" sz="2400" i="1" dirty="0"/>
              <a:t>And it came to pass in the days of 		</a:t>
            </a:r>
            <a:r>
              <a:rPr lang="en-US" sz="2400" i="1" dirty="0" err="1"/>
              <a:t>Amraphel</a:t>
            </a:r>
            <a:r>
              <a:rPr lang="en-US" sz="2400" i="1" dirty="0"/>
              <a:t>, king of </a:t>
            </a:r>
            <a:r>
              <a:rPr lang="en-US" sz="2400" b="1" i="1" dirty="0"/>
              <a:t>Shinar</a:t>
            </a:r>
            <a:r>
              <a:rPr lang="en-US" sz="2400" i="1" dirty="0"/>
              <a:t> </a:t>
            </a:r>
            <a:endParaRPr lang="en-US" sz="2400" dirty="0"/>
          </a:p>
        </p:txBody>
      </p:sp>
      <p:sp>
        <p:nvSpPr>
          <p:cNvPr id="4" name="Footer Placeholder 3">
            <a:extLst>
              <a:ext uri="{FF2B5EF4-FFF2-40B4-BE49-F238E27FC236}">
                <a16:creationId xmlns:a16="http://schemas.microsoft.com/office/drawing/2014/main" id="{786195B2-199F-4036-AB58-184520F42607}"/>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2747E37B-3D97-4F11-A1AD-895D700F65C5}"/>
              </a:ext>
            </a:extLst>
          </p:cNvPr>
          <p:cNvSpPr>
            <a:spLocks noGrp="1"/>
          </p:cNvSpPr>
          <p:nvPr>
            <p:ph type="sldNum" sz="quarter" idx="12"/>
          </p:nvPr>
        </p:nvSpPr>
        <p:spPr/>
        <p:txBody>
          <a:bodyPr/>
          <a:lstStyle/>
          <a:p>
            <a:fld id="{459CABAD-5BE5-4119-B9F8-BD5AC7D88EE8}" type="slidenum">
              <a:rPr lang="en-NZ" smtClean="0"/>
              <a:pPr/>
              <a:t>161</a:t>
            </a:fld>
            <a:endParaRPr lang="en-NZ"/>
          </a:p>
        </p:txBody>
      </p:sp>
      <p:pic>
        <p:nvPicPr>
          <p:cNvPr id="2050" name="Picture 2" descr="Related image">
            <a:extLst>
              <a:ext uri="{FF2B5EF4-FFF2-40B4-BE49-F238E27FC236}">
                <a16:creationId xmlns:a16="http://schemas.microsoft.com/office/drawing/2014/main" id="{A7A7FACF-AB5A-4EAE-9EC9-3F63834A7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440" y="1411790"/>
            <a:ext cx="3945065" cy="413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3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432FF"/>
                </a:solidFill>
              </a:rPr>
              <a:t>The Nexus – Genesis Chapter 14 Another King-Priest</a:t>
            </a:r>
          </a:p>
        </p:txBody>
      </p:sp>
      <p:sp>
        <p:nvSpPr>
          <p:cNvPr id="3" name="Content Placeholder 2"/>
          <p:cNvSpPr>
            <a:spLocks noGrp="1"/>
          </p:cNvSpPr>
          <p:nvPr>
            <p:ph idx="1"/>
          </p:nvPr>
        </p:nvSpPr>
        <p:spPr>
          <a:xfrm>
            <a:off x="457200" y="2012949"/>
            <a:ext cx="8229600" cy="4525963"/>
          </a:xfrm>
        </p:spPr>
        <p:txBody>
          <a:bodyPr>
            <a:normAutofit/>
          </a:bodyPr>
          <a:lstStyle/>
          <a:p>
            <a:r>
              <a:rPr lang="en-US" sz="2400" b="1" i="1" dirty="0"/>
              <a:t>In the days of </a:t>
            </a:r>
            <a:r>
              <a:rPr lang="en-US" sz="2400" b="1" i="1" dirty="0" err="1"/>
              <a:t>Amraphel</a:t>
            </a:r>
            <a:r>
              <a:rPr lang="en-US" sz="2400" b="1" i="1" dirty="0"/>
              <a:t> King of Shinar </a:t>
            </a:r>
            <a:r>
              <a:rPr lang="en-US" sz="2400" b="1" dirty="0"/>
              <a:t>(14:1)</a:t>
            </a:r>
            <a:endParaRPr lang="en-US" sz="2400" b="1" i="1" dirty="0"/>
          </a:p>
          <a:p>
            <a:r>
              <a:rPr lang="en-US" sz="2400" b="1" dirty="0"/>
              <a:t>A King-Priest in Another City (14:18)</a:t>
            </a:r>
          </a:p>
          <a:p>
            <a:r>
              <a:rPr lang="en-US" sz="2400" b="1" dirty="0"/>
              <a:t>Represents true system of worship and…</a:t>
            </a:r>
          </a:p>
          <a:p>
            <a:r>
              <a:rPr lang="en-US" sz="2400" b="1" dirty="0"/>
              <a:t>Line of the seed of the woman</a:t>
            </a:r>
          </a:p>
          <a:p>
            <a:r>
              <a:rPr lang="en-US" sz="2400" b="1" i="1" dirty="0"/>
              <a:t>…</a:t>
            </a:r>
            <a:r>
              <a:rPr lang="en-US" sz="2200" b="1" i="1" dirty="0">
                <a:solidFill>
                  <a:srgbClr val="C00000"/>
                </a:solidFill>
              </a:rPr>
              <a:t>brought forth bread and wine, as he was the priest of the most high God, and he blessed them and said… </a:t>
            </a:r>
            <a:r>
              <a:rPr lang="en-US" sz="2000" b="1" dirty="0">
                <a:solidFill>
                  <a:srgbClr val="C00000"/>
                </a:solidFill>
              </a:rPr>
              <a:t>(14:18-20)</a:t>
            </a:r>
            <a:r>
              <a:rPr lang="en-US" sz="2000" b="1" i="1" dirty="0">
                <a:solidFill>
                  <a:srgbClr val="C00000"/>
                </a:solidFill>
              </a:rPr>
              <a:t> </a:t>
            </a:r>
            <a:endParaRPr lang="en-US" sz="2400" b="1" i="1" dirty="0">
              <a:solidFill>
                <a:srgbClr val="C00000"/>
              </a:solidFill>
            </a:endParaRPr>
          </a:p>
        </p:txBody>
      </p:sp>
      <p:sp>
        <p:nvSpPr>
          <p:cNvPr id="4" name="Footer Placeholder 3">
            <a:extLst>
              <a:ext uri="{FF2B5EF4-FFF2-40B4-BE49-F238E27FC236}">
                <a16:creationId xmlns:a16="http://schemas.microsoft.com/office/drawing/2014/main" id="{E71CB45F-A23A-4486-81D9-3296DF8E1AF0}"/>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34B9700A-F1E0-4CAE-ADDE-C18036307635}"/>
              </a:ext>
            </a:extLst>
          </p:cNvPr>
          <p:cNvSpPr>
            <a:spLocks noGrp="1"/>
          </p:cNvSpPr>
          <p:nvPr>
            <p:ph type="sldNum" sz="quarter" idx="12"/>
          </p:nvPr>
        </p:nvSpPr>
        <p:spPr/>
        <p:txBody>
          <a:bodyPr/>
          <a:lstStyle/>
          <a:p>
            <a:fld id="{459CABAD-5BE5-4119-B9F8-BD5AC7D88EE8}" type="slidenum">
              <a:rPr lang="en-NZ" smtClean="0"/>
              <a:pPr/>
              <a:t>162</a:t>
            </a:fld>
            <a:endParaRPr lang="en-NZ"/>
          </a:p>
        </p:txBody>
      </p:sp>
    </p:spTree>
    <p:extLst>
      <p:ext uri="{BB962C8B-B14F-4D97-AF65-F5344CB8AC3E}">
        <p14:creationId xmlns:p14="http://schemas.microsoft.com/office/powerpoint/2010/main" val="14026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0C7F-62D4-42C9-A28F-C78D0E872C57}"/>
              </a:ext>
            </a:extLst>
          </p:cNvPr>
          <p:cNvSpPr>
            <a:spLocks noGrp="1"/>
          </p:cNvSpPr>
          <p:nvPr>
            <p:ph type="title"/>
          </p:nvPr>
        </p:nvSpPr>
        <p:spPr/>
        <p:txBody>
          <a:bodyPr>
            <a:normAutofit/>
          </a:bodyPr>
          <a:lstStyle/>
          <a:p>
            <a:r>
              <a:rPr lang="en-US" b="1" i="1" dirty="0">
                <a:solidFill>
                  <a:srgbClr val="0432FF"/>
                </a:solidFill>
              </a:rPr>
              <a:t>“Babylon’s” Geographical Shift </a:t>
            </a:r>
          </a:p>
        </p:txBody>
      </p:sp>
      <p:sp>
        <p:nvSpPr>
          <p:cNvPr id="4" name="Footer Placeholder 3">
            <a:extLst>
              <a:ext uri="{FF2B5EF4-FFF2-40B4-BE49-F238E27FC236}">
                <a16:creationId xmlns:a16="http://schemas.microsoft.com/office/drawing/2014/main" id="{9553FF13-C964-4B76-AE43-BE826C10B56E}"/>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4CB60D80-57FE-4EE8-BA97-BAD1EBF8D77B}"/>
              </a:ext>
            </a:extLst>
          </p:cNvPr>
          <p:cNvSpPr>
            <a:spLocks noGrp="1"/>
          </p:cNvSpPr>
          <p:nvPr>
            <p:ph type="sldNum" sz="quarter" idx="12"/>
          </p:nvPr>
        </p:nvSpPr>
        <p:spPr/>
        <p:txBody>
          <a:bodyPr/>
          <a:lstStyle/>
          <a:p>
            <a:fld id="{459CABAD-5BE5-4119-B9F8-BD5AC7D88EE8}" type="slidenum">
              <a:rPr lang="en-NZ" smtClean="0"/>
              <a:pPr/>
              <a:t>163</a:t>
            </a:fld>
            <a:endParaRPr lang="en-NZ"/>
          </a:p>
        </p:txBody>
      </p:sp>
      <p:pic>
        <p:nvPicPr>
          <p:cNvPr id="3074" name="Picture 2" descr="Image result for ancient babylon map">
            <a:extLst>
              <a:ext uri="{FF2B5EF4-FFF2-40B4-BE49-F238E27FC236}">
                <a16:creationId xmlns:a16="http://schemas.microsoft.com/office/drawing/2014/main" id="{2CE0BA9C-B04B-4D21-B617-C2A5B927ED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2470" y="2118201"/>
            <a:ext cx="4000500" cy="3886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E88820-9D5C-4022-AAFE-FA86EB0F2ACC}"/>
              </a:ext>
            </a:extLst>
          </p:cNvPr>
          <p:cNvSpPr txBox="1"/>
          <p:nvPr/>
        </p:nvSpPr>
        <p:spPr>
          <a:xfrm>
            <a:off x="2011680" y="1483559"/>
            <a:ext cx="2042160" cy="523220"/>
          </a:xfrm>
          <a:prstGeom prst="rect">
            <a:avLst/>
          </a:prstGeom>
          <a:noFill/>
        </p:spPr>
        <p:txBody>
          <a:bodyPr wrap="square" rtlCol="0">
            <a:spAutoFit/>
          </a:bodyPr>
          <a:lstStyle/>
          <a:p>
            <a:r>
              <a:rPr lang="en-US" sz="2800" b="1" dirty="0"/>
              <a:t>Phase 1</a:t>
            </a:r>
          </a:p>
        </p:txBody>
      </p:sp>
      <p:pic>
        <p:nvPicPr>
          <p:cNvPr id="3076" name="Picture 4" descr="Related image">
            <a:extLst>
              <a:ext uri="{FF2B5EF4-FFF2-40B4-BE49-F238E27FC236}">
                <a16:creationId xmlns:a16="http://schemas.microsoft.com/office/drawing/2014/main" id="{576771E4-C78A-4181-BA53-5C12A2A5E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280" y="1745169"/>
            <a:ext cx="3732590" cy="45116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BACDC2-F50C-488B-9B12-53A26234AF42}"/>
              </a:ext>
            </a:extLst>
          </p:cNvPr>
          <p:cNvSpPr txBox="1"/>
          <p:nvPr/>
        </p:nvSpPr>
        <p:spPr>
          <a:xfrm>
            <a:off x="6209036" y="1255517"/>
            <a:ext cx="1410964" cy="523220"/>
          </a:xfrm>
          <a:prstGeom prst="rect">
            <a:avLst/>
          </a:prstGeom>
          <a:noFill/>
        </p:spPr>
        <p:txBody>
          <a:bodyPr wrap="none" rtlCol="0">
            <a:spAutoFit/>
          </a:bodyPr>
          <a:lstStyle/>
          <a:p>
            <a:r>
              <a:rPr lang="en-US" sz="2800" b="1" dirty="0"/>
              <a:t>Phase 2</a:t>
            </a:r>
          </a:p>
        </p:txBody>
      </p:sp>
    </p:spTree>
    <p:extLst>
      <p:ext uri="{BB962C8B-B14F-4D97-AF65-F5344CB8AC3E}">
        <p14:creationId xmlns:p14="http://schemas.microsoft.com/office/powerpoint/2010/main" val="26699624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4008120" y="929640"/>
            <a:ext cx="0" cy="509016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a:off x="4815840" y="1325880"/>
            <a:ext cx="0" cy="452628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81318"/>
            <a:ext cx="8229600" cy="365442"/>
          </a:xfrm>
        </p:spPr>
        <p:txBody>
          <a:bodyPr>
            <a:normAutofit fontScale="90000"/>
          </a:bodyPr>
          <a:lstStyle/>
          <a:p>
            <a:pPr algn="l"/>
            <a:r>
              <a:rPr lang="en-US" sz="3600" dirty="0">
                <a:solidFill>
                  <a:srgbClr val="0432FF"/>
                </a:solidFill>
              </a:rPr>
              <a:t>	 						</a:t>
            </a:r>
            <a:endParaRPr lang="en-US" sz="3600" b="1" dirty="0">
              <a:solidFill>
                <a:srgbClr val="0432FF"/>
              </a:solidFill>
              <a:highlight>
                <a:srgbClr val="C0C0C0"/>
              </a:highlight>
            </a:endParaRPr>
          </a:p>
        </p:txBody>
      </p:sp>
      <p:sp>
        <p:nvSpPr>
          <p:cNvPr id="3" name="Content Placeholder 2"/>
          <p:cNvSpPr>
            <a:spLocks noGrp="1"/>
          </p:cNvSpPr>
          <p:nvPr>
            <p:ph idx="1"/>
          </p:nvPr>
        </p:nvSpPr>
        <p:spPr>
          <a:xfrm>
            <a:off x="457200" y="548958"/>
            <a:ext cx="8412480" cy="5867082"/>
          </a:xfrm>
          <a:ln>
            <a:solidFill>
              <a:schemeClr val="accent1"/>
            </a:solidFill>
          </a:ln>
        </p:spPr>
        <p:txBody>
          <a:bodyPr>
            <a:normAutofit fontScale="70000" lnSpcReduction="20000"/>
          </a:bodyPr>
          <a:lstStyle/>
          <a:p>
            <a:pPr marL="0" indent="0">
              <a:buNone/>
            </a:pPr>
            <a:r>
              <a:rPr lang="en-US" dirty="0"/>
              <a:t>		</a:t>
            </a:r>
            <a:r>
              <a:rPr lang="en-US" sz="3500" b="1" dirty="0">
                <a:solidFill>
                  <a:srgbClr val="0432FF"/>
                </a:solidFill>
              </a:rPr>
              <a:t>Stage 1</a:t>
            </a:r>
            <a:r>
              <a:rPr lang="en-US" dirty="0"/>
              <a:t>	 						    </a:t>
            </a:r>
            <a:r>
              <a:rPr lang="en-US" sz="3800" b="1" dirty="0">
                <a:solidFill>
                  <a:srgbClr val="FF0000"/>
                </a:solidFill>
              </a:rPr>
              <a:t>Stage 2</a:t>
            </a:r>
          </a:p>
          <a:p>
            <a:pPr marL="0" indent="0" algn="ctr">
              <a:buNone/>
            </a:pPr>
            <a:r>
              <a:rPr lang="en-US" b="1" dirty="0"/>
              <a:t>	</a:t>
            </a:r>
            <a:r>
              <a:rPr lang="en-US" sz="3400" b="1" dirty="0">
                <a:solidFill>
                  <a:srgbClr val="0432FF"/>
                </a:solidFill>
              </a:rPr>
              <a:t>Set in Israel</a:t>
            </a:r>
            <a:r>
              <a:rPr lang="en-US" b="1" dirty="0"/>
              <a:t>				           </a:t>
            </a:r>
            <a:r>
              <a:rPr lang="en-US" sz="3400" b="1" dirty="0">
                <a:solidFill>
                  <a:srgbClr val="FF0000"/>
                </a:solidFill>
              </a:rPr>
              <a:t>Set in Babylon (Europe) </a:t>
            </a:r>
            <a:r>
              <a:rPr lang="en-US" sz="3300" b="1" dirty="0">
                <a:highlight>
                  <a:srgbClr val="C0C0C0"/>
                </a:highlight>
              </a:rPr>
              <a:t>Ezekiel 38/39</a:t>
            </a:r>
          </a:p>
          <a:p>
            <a:pPr marL="0" indent="0">
              <a:buNone/>
            </a:pPr>
            <a:r>
              <a:rPr lang="en-US" sz="2800" b="1" dirty="0">
                <a:highlight>
                  <a:srgbClr val="C0C0C0"/>
                </a:highlight>
              </a:rPr>
              <a:t>Destruction of Gog in Israel</a:t>
            </a:r>
            <a:r>
              <a:rPr lang="en-US" dirty="0">
                <a:highlight>
                  <a:srgbClr val="C0C0C0"/>
                </a:highlight>
              </a:rPr>
              <a:t>				</a:t>
            </a:r>
            <a:r>
              <a:rPr lang="en-US" sz="2800" b="1" dirty="0">
                <a:highlight>
                  <a:srgbClr val="C0C0C0"/>
                </a:highlight>
              </a:rPr>
              <a:t>Fire sent upon Magog in 			(39:4)								Europe (39:6)</a:t>
            </a:r>
            <a:endParaRPr lang="en-US" sz="2800" b="1" dirty="0">
              <a:solidFill>
                <a:srgbClr val="FF0000"/>
              </a:solidFill>
              <a:highlight>
                <a:srgbClr val="C0C0C0"/>
              </a:highlight>
            </a:endParaRPr>
          </a:p>
          <a:p>
            <a:pPr marL="0" indent="0">
              <a:buNone/>
            </a:pPr>
            <a:r>
              <a:rPr lang="en-US" sz="2800" b="1" dirty="0">
                <a:solidFill>
                  <a:srgbClr val="FF0000"/>
                </a:solidFill>
              </a:rPr>
              <a:t>							</a:t>
            </a:r>
            <a:r>
              <a:rPr lang="en-US" sz="3300" b="1" dirty="0">
                <a:solidFill>
                  <a:srgbClr val="FF0000"/>
                </a:solidFill>
              </a:rPr>
              <a:t> </a:t>
            </a:r>
            <a:r>
              <a:rPr lang="en-US" sz="3300" b="1" dirty="0"/>
              <a:t>Daniel 2</a:t>
            </a:r>
          </a:p>
          <a:p>
            <a:pPr marL="0" indent="0">
              <a:buNone/>
            </a:pPr>
            <a:r>
              <a:rPr lang="en-US" b="1" dirty="0">
                <a:solidFill>
                  <a:srgbClr val="FF0000"/>
                </a:solidFill>
              </a:rPr>
              <a:t>  </a:t>
            </a:r>
            <a:r>
              <a:rPr lang="en-US" sz="2800" b="1" dirty="0"/>
              <a:t>Stone Strikes Image (2:34)				Ground to Powder (2:35)</a:t>
            </a:r>
          </a:p>
          <a:p>
            <a:pPr marL="0" indent="0">
              <a:buNone/>
            </a:pPr>
            <a:endParaRPr lang="en-US" sz="2800" b="1" dirty="0"/>
          </a:p>
          <a:p>
            <a:pPr marL="0" indent="0" algn="ctr">
              <a:buNone/>
            </a:pPr>
            <a:r>
              <a:rPr lang="en-US" sz="3300" b="1" dirty="0"/>
              <a:t>Revelation 14</a:t>
            </a:r>
          </a:p>
          <a:p>
            <a:pPr marL="0" indent="0">
              <a:buNone/>
            </a:pPr>
            <a:r>
              <a:rPr lang="en-US" b="1" dirty="0">
                <a:solidFill>
                  <a:srgbClr val="FF0000"/>
                </a:solidFill>
              </a:rPr>
              <a:t>  </a:t>
            </a:r>
            <a:r>
              <a:rPr lang="en-US" sz="2800" b="1" dirty="0"/>
              <a:t>1</a:t>
            </a:r>
            <a:r>
              <a:rPr lang="en-US" sz="2800" b="1" baseline="30000" dirty="0"/>
              <a:t>st </a:t>
            </a:r>
            <a:r>
              <a:rPr lang="en-US" sz="2800" b="1" dirty="0"/>
              <a:t>Angel with Sickle					2</a:t>
            </a:r>
            <a:r>
              <a:rPr lang="en-US" sz="2800" b="1" baseline="30000" dirty="0"/>
              <a:t>nd</a:t>
            </a:r>
            <a:r>
              <a:rPr lang="en-US" sz="2800" b="1" dirty="0"/>
              <a:t> Angel with Sickle</a:t>
            </a:r>
          </a:p>
          <a:p>
            <a:pPr marL="0" indent="0">
              <a:buNone/>
            </a:pPr>
            <a:r>
              <a:rPr lang="en-US" sz="2800" b="1" dirty="0"/>
              <a:t>Grain Harvest “Armageddon”(14:15)	Vine Harvest (14:18)</a:t>
            </a:r>
          </a:p>
          <a:p>
            <a:pPr marL="0" indent="0" algn="ctr">
              <a:buNone/>
            </a:pPr>
            <a:endParaRPr lang="en-US" sz="2800" b="1" dirty="0"/>
          </a:p>
          <a:p>
            <a:pPr marL="0" indent="0" algn="ctr">
              <a:buNone/>
            </a:pPr>
            <a:r>
              <a:rPr lang="en-US" sz="3300" b="1" dirty="0"/>
              <a:t>Revelation 16</a:t>
            </a:r>
            <a:endParaRPr lang="en-US" sz="2800" b="1" dirty="0"/>
          </a:p>
          <a:p>
            <a:pPr marL="0" indent="0">
              <a:buNone/>
            </a:pPr>
            <a:r>
              <a:rPr lang="en-US" b="1" dirty="0"/>
              <a:t>Vial 6-Battle of Armageddon</a:t>
            </a:r>
            <a:r>
              <a:rPr lang="en-US" b="1" dirty="0">
                <a:solidFill>
                  <a:srgbClr val="FF0000"/>
                </a:solidFill>
              </a:rPr>
              <a:t>			</a:t>
            </a:r>
            <a:r>
              <a:rPr lang="en-US" b="1" dirty="0"/>
              <a:t>Vial 7 - Fall of Great 													Babylon (v. 19)</a:t>
            </a:r>
          </a:p>
          <a:p>
            <a:pPr marL="0" indent="0">
              <a:buNone/>
            </a:pPr>
            <a:r>
              <a:rPr lang="en-US" b="1" dirty="0">
                <a:solidFill>
                  <a:srgbClr val="0432FF"/>
                </a:solidFill>
              </a:rPr>
              <a:t>					</a:t>
            </a:r>
            <a:endParaRPr lang="en-US" b="1" dirty="0">
              <a:solidFill>
                <a:srgbClr val="FF0000"/>
              </a:solidFill>
            </a:endParaRPr>
          </a:p>
        </p:txBody>
      </p:sp>
      <p:sp>
        <p:nvSpPr>
          <p:cNvPr id="4" name="Footer Placeholder 3">
            <a:extLst>
              <a:ext uri="{FF2B5EF4-FFF2-40B4-BE49-F238E27FC236}">
                <a16:creationId xmlns:a16="http://schemas.microsoft.com/office/drawing/2014/main" id="{D71EE394-4C2D-4BC8-BC1A-F87E567081A3}"/>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75FAE512-5B66-4C70-A3FD-0B26C515E64D}"/>
              </a:ext>
            </a:extLst>
          </p:cNvPr>
          <p:cNvSpPr>
            <a:spLocks noGrp="1"/>
          </p:cNvSpPr>
          <p:nvPr>
            <p:ph type="sldNum" sz="quarter" idx="12"/>
          </p:nvPr>
        </p:nvSpPr>
        <p:spPr/>
        <p:txBody>
          <a:bodyPr/>
          <a:lstStyle/>
          <a:p>
            <a:fld id="{459CABAD-5BE5-4119-B9F8-BD5AC7D88EE8}" type="slidenum">
              <a:rPr lang="en-NZ" smtClean="0"/>
              <a:pPr/>
              <a:t>164</a:t>
            </a:fld>
            <a:endParaRPr lang="en-NZ"/>
          </a:p>
        </p:txBody>
      </p:sp>
    </p:spTree>
    <p:extLst>
      <p:ext uri="{BB962C8B-B14F-4D97-AF65-F5344CB8AC3E}">
        <p14:creationId xmlns:p14="http://schemas.microsoft.com/office/powerpoint/2010/main" val="20777950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4008120" y="929640"/>
            <a:ext cx="0" cy="509016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a:off x="4815840" y="1325880"/>
            <a:ext cx="0" cy="452628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81318"/>
            <a:ext cx="8229600" cy="365442"/>
          </a:xfrm>
        </p:spPr>
        <p:txBody>
          <a:bodyPr>
            <a:normAutofit fontScale="90000"/>
          </a:bodyPr>
          <a:lstStyle/>
          <a:p>
            <a:pPr algn="l"/>
            <a:r>
              <a:rPr lang="en-US" sz="3600" dirty="0">
                <a:solidFill>
                  <a:srgbClr val="0432FF"/>
                </a:solidFill>
              </a:rPr>
              <a:t>	 						</a:t>
            </a:r>
            <a:endParaRPr lang="en-US" sz="3600" b="1" dirty="0">
              <a:solidFill>
                <a:srgbClr val="0432FF"/>
              </a:solidFill>
              <a:highlight>
                <a:srgbClr val="C0C0C0"/>
              </a:highlight>
            </a:endParaRPr>
          </a:p>
        </p:txBody>
      </p:sp>
      <p:sp>
        <p:nvSpPr>
          <p:cNvPr id="3" name="Content Placeholder 2"/>
          <p:cNvSpPr>
            <a:spLocks noGrp="1"/>
          </p:cNvSpPr>
          <p:nvPr>
            <p:ph idx="1"/>
          </p:nvPr>
        </p:nvSpPr>
        <p:spPr>
          <a:xfrm>
            <a:off x="457200" y="548958"/>
            <a:ext cx="8412480" cy="5867082"/>
          </a:xfrm>
          <a:ln>
            <a:solidFill>
              <a:schemeClr val="accent1"/>
            </a:solidFill>
          </a:ln>
        </p:spPr>
        <p:txBody>
          <a:bodyPr>
            <a:normAutofit fontScale="70000" lnSpcReduction="20000"/>
          </a:bodyPr>
          <a:lstStyle/>
          <a:p>
            <a:pPr marL="0" indent="0">
              <a:buNone/>
            </a:pPr>
            <a:r>
              <a:rPr lang="en-US" dirty="0"/>
              <a:t>		</a:t>
            </a:r>
            <a:r>
              <a:rPr lang="en-US" sz="3500" b="1" dirty="0">
                <a:solidFill>
                  <a:srgbClr val="0432FF"/>
                </a:solidFill>
              </a:rPr>
              <a:t>Stage 1</a:t>
            </a:r>
            <a:r>
              <a:rPr lang="en-US" dirty="0"/>
              <a:t>	 						    </a:t>
            </a:r>
            <a:r>
              <a:rPr lang="en-US" sz="3800" b="1" dirty="0">
                <a:solidFill>
                  <a:srgbClr val="FF0000"/>
                </a:solidFill>
              </a:rPr>
              <a:t>Stage 2</a:t>
            </a:r>
          </a:p>
          <a:p>
            <a:pPr marL="0" indent="0" algn="ctr">
              <a:buNone/>
            </a:pPr>
            <a:r>
              <a:rPr lang="en-US" b="1" dirty="0"/>
              <a:t>	</a:t>
            </a:r>
            <a:r>
              <a:rPr lang="en-US" sz="3400" b="1" dirty="0">
                <a:solidFill>
                  <a:srgbClr val="0432FF"/>
                </a:solidFill>
              </a:rPr>
              <a:t>Set in Israel</a:t>
            </a:r>
            <a:r>
              <a:rPr lang="en-US" b="1" dirty="0"/>
              <a:t>				           </a:t>
            </a:r>
            <a:r>
              <a:rPr lang="en-US" sz="3400" b="1" dirty="0">
                <a:solidFill>
                  <a:srgbClr val="FF0000"/>
                </a:solidFill>
              </a:rPr>
              <a:t>Set in Babylon (Europe) </a:t>
            </a:r>
            <a:r>
              <a:rPr lang="en-US" sz="3300" b="1" dirty="0"/>
              <a:t>Ezekiel 38/39</a:t>
            </a:r>
          </a:p>
          <a:p>
            <a:pPr marL="0" indent="0">
              <a:buNone/>
            </a:pPr>
            <a:r>
              <a:rPr lang="en-US" sz="2800" b="1" dirty="0"/>
              <a:t>Destruction of Gog in Israel</a:t>
            </a:r>
            <a:r>
              <a:rPr lang="en-US" dirty="0"/>
              <a:t>				</a:t>
            </a:r>
            <a:r>
              <a:rPr lang="en-US" sz="2800" b="1" dirty="0"/>
              <a:t>Fire sent upon Magog in 			(39:4)								Europe (39:6)</a:t>
            </a:r>
            <a:endParaRPr lang="en-US" sz="2800" b="1" dirty="0">
              <a:solidFill>
                <a:srgbClr val="FF0000"/>
              </a:solidFill>
            </a:endParaRPr>
          </a:p>
          <a:p>
            <a:pPr marL="0" indent="0">
              <a:buNone/>
            </a:pPr>
            <a:r>
              <a:rPr lang="en-US" sz="2800" b="1" dirty="0">
                <a:solidFill>
                  <a:srgbClr val="FF0000"/>
                </a:solidFill>
              </a:rPr>
              <a:t>							</a:t>
            </a:r>
            <a:r>
              <a:rPr lang="en-US" sz="3300" b="1" dirty="0">
                <a:solidFill>
                  <a:srgbClr val="FF0000"/>
                </a:solidFill>
                <a:highlight>
                  <a:srgbClr val="C0C0C0"/>
                </a:highlight>
              </a:rPr>
              <a:t> </a:t>
            </a:r>
            <a:r>
              <a:rPr lang="en-US" sz="3300" b="1" dirty="0">
                <a:highlight>
                  <a:srgbClr val="C0C0C0"/>
                </a:highlight>
              </a:rPr>
              <a:t>Daniel 2</a:t>
            </a:r>
          </a:p>
          <a:p>
            <a:pPr marL="0" indent="0">
              <a:buNone/>
            </a:pPr>
            <a:r>
              <a:rPr lang="en-US" b="1" dirty="0">
                <a:solidFill>
                  <a:srgbClr val="FF0000"/>
                </a:solidFill>
                <a:highlight>
                  <a:srgbClr val="C0C0C0"/>
                </a:highlight>
              </a:rPr>
              <a:t>  </a:t>
            </a:r>
            <a:r>
              <a:rPr lang="en-US" sz="2800" b="1" dirty="0">
                <a:highlight>
                  <a:srgbClr val="C0C0C0"/>
                </a:highlight>
              </a:rPr>
              <a:t>Stone Strikes Image (2:34)				Ground to Powder (2:35)</a:t>
            </a:r>
          </a:p>
          <a:p>
            <a:pPr marL="0" indent="0">
              <a:buNone/>
            </a:pPr>
            <a:endParaRPr lang="en-US" sz="2800" b="1" dirty="0"/>
          </a:p>
          <a:p>
            <a:pPr marL="0" indent="0" algn="ctr">
              <a:buNone/>
            </a:pPr>
            <a:r>
              <a:rPr lang="en-US" sz="3300" b="1" dirty="0"/>
              <a:t>Revelation 14</a:t>
            </a:r>
          </a:p>
          <a:p>
            <a:pPr marL="0" indent="0">
              <a:buNone/>
            </a:pPr>
            <a:r>
              <a:rPr lang="en-US" b="1" dirty="0">
                <a:solidFill>
                  <a:srgbClr val="FF0000"/>
                </a:solidFill>
              </a:rPr>
              <a:t>  </a:t>
            </a:r>
            <a:r>
              <a:rPr lang="en-US" sz="2800" b="1" dirty="0"/>
              <a:t>1</a:t>
            </a:r>
            <a:r>
              <a:rPr lang="en-US" sz="2800" b="1" baseline="30000" dirty="0"/>
              <a:t>st </a:t>
            </a:r>
            <a:r>
              <a:rPr lang="en-US" sz="2800" b="1" dirty="0"/>
              <a:t>Angel with Sickle					2</a:t>
            </a:r>
            <a:r>
              <a:rPr lang="en-US" sz="2800" b="1" baseline="30000" dirty="0"/>
              <a:t>nd</a:t>
            </a:r>
            <a:r>
              <a:rPr lang="en-US" sz="2800" b="1" dirty="0"/>
              <a:t> Angel with Sickle</a:t>
            </a:r>
          </a:p>
          <a:p>
            <a:pPr marL="0" indent="0">
              <a:buNone/>
            </a:pPr>
            <a:r>
              <a:rPr lang="en-US" sz="2800" b="1" dirty="0"/>
              <a:t>Grain Harvest “Armageddon”(14:15)	Vine Harvest (14:18)</a:t>
            </a:r>
          </a:p>
          <a:p>
            <a:pPr marL="0" indent="0" algn="ctr">
              <a:buNone/>
            </a:pPr>
            <a:endParaRPr lang="en-US" sz="2800" b="1" dirty="0"/>
          </a:p>
          <a:p>
            <a:pPr marL="0" indent="0" algn="ctr">
              <a:buNone/>
            </a:pPr>
            <a:r>
              <a:rPr lang="en-US" sz="3300" b="1" dirty="0"/>
              <a:t>Revelation 16</a:t>
            </a:r>
            <a:endParaRPr lang="en-US" sz="2800" b="1" dirty="0"/>
          </a:p>
          <a:p>
            <a:pPr marL="0" indent="0">
              <a:buNone/>
            </a:pPr>
            <a:r>
              <a:rPr lang="en-US" b="1" dirty="0"/>
              <a:t>Vial 6-Battle of Armageddon</a:t>
            </a:r>
            <a:r>
              <a:rPr lang="en-US" b="1" dirty="0">
                <a:solidFill>
                  <a:srgbClr val="FF0000"/>
                </a:solidFill>
              </a:rPr>
              <a:t>			</a:t>
            </a:r>
            <a:r>
              <a:rPr lang="en-US" b="1" dirty="0"/>
              <a:t>Vial 7 - Fall of Great 													Babylon (v. 19)</a:t>
            </a:r>
          </a:p>
          <a:p>
            <a:pPr marL="0" indent="0">
              <a:buNone/>
            </a:pPr>
            <a:r>
              <a:rPr lang="en-US" b="1" dirty="0">
                <a:solidFill>
                  <a:srgbClr val="0432FF"/>
                </a:solidFill>
              </a:rPr>
              <a:t>					</a:t>
            </a:r>
            <a:endParaRPr lang="en-US" b="1" dirty="0">
              <a:solidFill>
                <a:srgbClr val="FF0000"/>
              </a:solidFill>
            </a:endParaRPr>
          </a:p>
        </p:txBody>
      </p:sp>
      <p:sp>
        <p:nvSpPr>
          <p:cNvPr id="4" name="Footer Placeholder 3">
            <a:extLst>
              <a:ext uri="{FF2B5EF4-FFF2-40B4-BE49-F238E27FC236}">
                <a16:creationId xmlns:a16="http://schemas.microsoft.com/office/drawing/2014/main" id="{D71EE394-4C2D-4BC8-BC1A-F87E567081A3}"/>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75FAE512-5B66-4C70-A3FD-0B26C515E64D}"/>
              </a:ext>
            </a:extLst>
          </p:cNvPr>
          <p:cNvSpPr>
            <a:spLocks noGrp="1"/>
          </p:cNvSpPr>
          <p:nvPr>
            <p:ph type="sldNum" sz="quarter" idx="12"/>
          </p:nvPr>
        </p:nvSpPr>
        <p:spPr/>
        <p:txBody>
          <a:bodyPr/>
          <a:lstStyle/>
          <a:p>
            <a:fld id="{459CABAD-5BE5-4119-B9F8-BD5AC7D88EE8}" type="slidenum">
              <a:rPr lang="en-NZ" smtClean="0"/>
              <a:pPr/>
              <a:t>165</a:t>
            </a:fld>
            <a:endParaRPr lang="en-NZ"/>
          </a:p>
        </p:txBody>
      </p:sp>
    </p:spTree>
    <p:extLst>
      <p:ext uri="{BB962C8B-B14F-4D97-AF65-F5344CB8AC3E}">
        <p14:creationId xmlns:p14="http://schemas.microsoft.com/office/powerpoint/2010/main" val="12883186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4008120" y="929640"/>
            <a:ext cx="0" cy="509016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a:off x="4815840" y="1325880"/>
            <a:ext cx="0" cy="452628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81318"/>
            <a:ext cx="8229600" cy="365442"/>
          </a:xfrm>
        </p:spPr>
        <p:txBody>
          <a:bodyPr>
            <a:normAutofit fontScale="90000"/>
          </a:bodyPr>
          <a:lstStyle/>
          <a:p>
            <a:pPr algn="l"/>
            <a:r>
              <a:rPr lang="en-US" sz="3600" dirty="0">
                <a:solidFill>
                  <a:srgbClr val="0432FF"/>
                </a:solidFill>
              </a:rPr>
              <a:t>	 						</a:t>
            </a:r>
            <a:endParaRPr lang="en-US" sz="3600" b="1" dirty="0">
              <a:solidFill>
                <a:srgbClr val="0432FF"/>
              </a:solidFill>
              <a:highlight>
                <a:srgbClr val="C0C0C0"/>
              </a:highlight>
            </a:endParaRPr>
          </a:p>
        </p:txBody>
      </p:sp>
      <p:sp>
        <p:nvSpPr>
          <p:cNvPr id="3" name="Content Placeholder 2"/>
          <p:cNvSpPr>
            <a:spLocks noGrp="1"/>
          </p:cNvSpPr>
          <p:nvPr>
            <p:ph idx="1"/>
          </p:nvPr>
        </p:nvSpPr>
        <p:spPr>
          <a:xfrm>
            <a:off x="457200" y="548958"/>
            <a:ext cx="8412480" cy="5867082"/>
          </a:xfrm>
          <a:ln>
            <a:solidFill>
              <a:schemeClr val="accent1"/>
            </a:solidFill>
          </a:ln>
        </p:spPr>
        <p:txBody>
          <a:bodyPr>
            <a:normAutofit fontScale="70000" lnSpcReduction="20000"/>
          </a:bodyPr>
          <a:lstStyle/>
          <a:p>
            <a:pPr marL="0" indent="0">
              <a:buNone/>
            </a:pPr>
            <a:r>
              <a:rPr lang="en-US" dirty="0"/>
              <a:t>		</a:t>
            </a:r>
            <a:r>
              <a:rPr lang="en-US" sz="3500" b="1" dirty="0">
                <a:solidFill>
                  <a:srgbClr val="0432FF"/>
                </a:solidFill>
              </a:rPr>
              <a:t>Stage 1</a:t>
            </a:r>
            <a:r>
              <a:rPr lang="en-US" dirty="0"/>
              <a:t>	 						    </a:t>
            </a:r>
            <a:r>
              <a:rPr lang="en-US" sz="3800" b="1" dirty="0">
                <a:solidFill>
                  <a:srgbClr val="FF0000"/>
                </a:solidFill>
              </a:rPr>
              <a:t>Stage 2</a:t>
            </a:r>
          </a:p>
          <a:p>
            <a:pPr marL="0" indent="0" algn="ctr">
              <a:buNone/>
            </a:pPr>
            <a:r>
              <a:rPr lang="en-US" b="1" dirty="0"/>
              <a:t>	</a:t>
            </a:r>
            <a:r>
              <a:rPr lang="en-US" sz="3400" b="1" dirty="0">
                <a:solidFill>
                  <a:srgbClr val="0432FF"/>
                </a:solidFill>
              </a:rPr>
              <a:t>Set in Israel</a:t>
            </a:r>
            <a:r>
              <a:rPr lang="en-US" b="1" dirty="0"/>
              <a:t>				           </a:t>
            </a:r>
            <a:r>
              <a:rPr lang="en-US" sz="3400" b="1" dirty="0">
                <a:solidFill>
                  <a:srgbClr val="FF0000"/>
                </a:solidFill>
              </a:rPr>
              <a:t>Set in Babylon (Europe) </a:t>
            </a:r>
            <a:r>
              <a:rPr lang="en-US" sz="3300" b="1" dirty="0"/>
              <a:t>Ezekiel 38/39</a:t>
            </a:r>
          </a:p>
          <a:p>
            <a:pPr marL="0" indent="0">
              <a:buNone/>
            </a:pPr>
            <a:r>
              <a:rPr lang="en-US" sz="2800" b="1" dirty="0"/>
              <a:t>Destruction of Gog in Israel</a:t>
            </a:r>
            <a:r>
              <a:rPr lang="en-US" dirty="0"/>
              <a:t>				</a:t>
            </a:r>
            <a:r>
              <a:rPr lang="en-US" sz="2800" b="1" dirty="0"/>
              <a:t>Fire sent upon Magog in 			(39:4)								Europe (39:6)</a:t>
            </a:r>
            <a:endParaRPr lang="en-US" sz="2800" b="1" dirty="0">
              <a:solidFill>
                <a:srgbClr val="FF0000"/>
              </a:solidFill>
            </a:endParaRPr>
          </a:p>
          <a:p>
            <a:pPr marL="0" indent="0">
              <a:buNone/>
            </a:pPr>
            <a:r>
              <a:rPr lang="en-US" sz="2800" b="1" dirty="0">
                <a:solidFill>
                  <a:srgbClr val="FF0000"/>
                </a:solidFill>
              </a:rPr>
              <a:t>							</a:t>
            </a:r>
            <a:r>
              <a:rPr lang="en-US" sz="3300" b="1" dirty="0">
                <a:solidFill>
                  <a:srgbClr val="FF0000"/>
                </a:solidFill>
              </a:rPr>
              <a:t> </a:t>
            </a:r>
            <a:r>
              <a:rPr lang="en-US" sz="3300" b="1" dirty="0"/>
              <a:t>Daniel 2</a:t>
            </a:r>
          </a:p>
          <a:p>
            <a:pPr marL="0" indent="0">
              <a:buNone/>
            </a:pPr>
            <a:r>
              <a:rPr lang="en-US" b="1" dirty="0">
                <a:solidFill>
                  <a:srgbClr val="FF0000"/>
                </a:solidFill>
              </a:rPr>
              <a:t>  </a:t>
            </a:r>
            <a:r>
              <a:rPr lang="en-US" sz="2800" b="1" dirty="0"/>
              <a:t>Stone Strikes Image (2:34)				Ground to Powder (2:35)</a:t>
            </a:r>
          </a:p>
          <a:p>
            <a:pPr marL="0" indent="0">
              <a:buNone/>
            </a:pPr>
            <a:endParaRPr lang="en-US" sz="2800" b="1" dirty="0"/>
          </a:p>
          <a:p>
            <a:pPr marL="0" indent="0" algn="ctr">
              <a:buNone/>
            </a:pPr>
            <a:r>
              <a:rPr lang="en-US" sz="3300" b="1" dirty="0">
                <a:highlight>
                  <a:srgbClr val="C0C0C0"/>
                </a:highlight>
              </a:rPr>
              <a:t>Revelation 14</a:t>
            </a:r>
          </a:p>
          <a:p>
            <a:pPr marL="0" indent="0">
              <a:buNone/>
            </a:pPr>
            <a:r>
              <a:rPr lang="en-US" b="1" dirty="0">
                <a:solidFill>
                  <a:srgbClr val="FF0000"/>
                </a:solidFill>
                <a:highlight>
                  <a:srgbClr val="C0C0C0"/>
                </a:highlight>
              </a:rPr>
              <a:t>  </a:t>
            </a:r>
            <a:r>
              <a:rPr lang="en-US" sz="2800" b="1" dirty="0">
                <a:highlight>
                  <a:srgbClr val="C0C0C0"/>
                </a:highlight>
              </a:rPr>
              <a:t>1</a:t>
            </a:r>
            <a:r>
              <a:rPr lang="en-US" sz="2800" b="1" baseline="30000" dirty="0">
                <a:highlight>
                  <a:srgbClr val="C0C0C0"/>
                </a:highlight>
              </a:rPr>
              <a:t>st </a:t>
            </a:r>
            <a:r>
              <a:rPr lang="en-US" sz="2800" b="1" dirty="0">
                <a:highlight>
                  <a:srgbClr val="C0C0C0"/>
                </a:highlight>
              </a:rPr>
              <a:t>Angel with Sickle					2</a:t>
            </a:r>
            <a:r>
              <a:rPr lang="en-US" sz="2800" b="1" baseline="30000" dirty="0">
                <a:highlight>
                  <a:srgbClr val="C0C0C0"/>
                </a:highlight>
              </a:rPr>
              <a:t>nd</a:t>
            </a:r>
            <a:r>
              <a:rPr lang="en-US" sz="2800" b="1" dirty="0">
                <a:highlight>
                  <a:srgbClr val="C0C0C0"/>
                </a:highlight>
              </a:rPr>
              <a:t> Angel with Sickle</a:t>
            </a:r>
          </a:p>
          <a:p>
            <a:pPr marL="0" indent="0">
              <a:buNone/>
            </a:pPr>
            <a:r>
              <a:rPr lang="en-US" sz="2800" b="1" dirty="0">
                <a:highlight>
                  <a:srgbClr val="C0C0C0"/>
                </a:highlight>
              </a:rPr>
              <a:t>Grain Harvest “Armageddon”(14:15)	Vine Harvest (14:18)</a:t>
            </a:r>
          </a:p>
          <a:p>
            <a:pPr marL="0" indent="0" algn="ctr">
              <a:buNone/>
            </a:pPr>
            <a:endParaRPr lang="en-US" sz="2800" b="1" dirty="0"/>
          </a:p>
          <a:p>
            <a:pPr marL="0" indent="0" algn="ctr">
              <a:buNone/>
            </a:pPr>
            <a:r>
              <a:rPr lang="en-US" sz="3300" b="1" dirty="0"/>
              <a:t>Revelation 16</a:t>
            </a:r>
            <a:endParaRPr lang="en-US" sz="2800" b="1" dirty="0"/>
          </a:p>
          <a:p>
            <a:pPr marL="0" indent="0">
              <a:buNone/>
            </a:pPr>
            <a:r>
              <a:rPr lang="en-US" b="1" dirty="0"/>
              <a:t>Vial 6-Battle of Armageddon</a:t>
            </a:r>
            <a:r>
              <a:rPr lang="en-US" b="1" dirty="0">
                <a:solidFill>
                  <a:srgbClr val="FF0000"/>
                </a:solidFill>
              </a:rPr>
              <a:t>			</a:t>
            </a:r>
            <a:r>
              <a:rPr lang="en-US" b="1" dirty="0"/>
              <a:t>Vial 7 - Fall of Great 													Babylon (v. 19)</a:t>
            </a:r>
          </a:p>
          <a:p>
            <a:pPr marL="0" indent="0">
              <a:buNone/>
            </a:pPr>
            <a:r>
              <a:rPr lang="en-US" b="1" dirty="0">
                <a:solidFill>
                  <a:srgbClr val="0432FF"/>
                </a:solidFill>
              </a:rPr>
              <a:t>					</a:t>
            </a:r>
            <a:endParaRPr lang="en-US" b="1" dirty="0">
              <a:solidFill>
                <a:srgbClr val="FF0000"/>
              </a:solidFill>
            </a:endParaRPr>
          </a:p>
        </p:txBody>
      </p:sp>
      <p:sp>
        <p:nvSpPr>
          <p:cNvPr id="4" name="Footer Placeholder 3">
            <a:extLst>
              <a:ext uri="{FF2B5EF4-FFF2-40B4-BE49-F238E27FC236}">
                <a16:creationId xmlns:a16="http://schemas.microsoft.com/office/drawing/2014/main" id="{D71EE394-4C2D-4BC8-BC1A-F87E567081A3}"/>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75FAE512-5B66-4C70-A3FD-0B26C515E64D}"/>
              </a:ext>
            </a:extLst>
          </p:cNvPr>
          <p:cNvSpPr>
            <a:spLocks noGrp="1"/>
          </p:cNvSpPr>
          <p:nvPr>
            <p:ph type="sldNum" sz="quarter" idx="12"/>
          </p:nvPr>
        </p:nvSpPr>
        <p:spPr/>
        <p:txBody>
          <a:bodyPr/>
          <a:lstStyle/>
          <a:p>
            <a:fld id="{459CABAD-5BE5-4119-B9F8-BD5AC7D88EE8}" type="slidenum">
              <a:rPr lang="en-NZ" smtClean="0"/>
              <a:pPr/>
              <a:t>166</a:t>
            </a:fld>
            <a:endParaRPr lang="en-NZ"/>
          </a:p>
        </p:txBody>
      </p:sp>
    </p:spTree>
    <p:extLst>
      <p:ext uri="{BB962C8B-B14F-4D97-AF65-F5344CB8AC3E}">
        <p14:creationId xmlns:p14="http://schemas.microsoft.com/office/powerpoint/2010/main" val="18642086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4008120" y="929640"/>
            <a:ext cx="0" cy="509016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a:off x="4815840" y="1325880"/>
            <a:ext cx="0" cy="452628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81318"/>
            <a:ext cx="8229600" cy="365442"/>
          </a:xfrm>
        </p:spPr>
        <p:txBody>
          <a:bodyPr>
            <a:normAutofit fontScale="90000"/>
          </a:bodyPr>
          <a:lstStyle/>
          <a:p>
            <a:pPr algn="l"/>
            <a:r>
              <a:rPr lang="en-US" sz="3600" dirty="0">
                <a:solidFill>
                  <a:srgbClr val="0432FF"/>
                </a:solidFill>
              </a:rPr>
              <a:t>	 						</a:t>
            </a:r>
            <a:endParaRPr lang="en-US" sz="3600" b="1" dirty="0">
              <a:solidFill>
                <a:srgbClr val="0432FF"/>
              </a:solidFill>
              <a:highlight>
                <a:srgbClr val="C0C0C0"/>
              </a:highlight>
            </a:endParaRPr>
          </a:p>
        </p:txBody>
      </p:sp>
      <p:sp>
        <p:nvSpPr>
          <p:cNvPr id="3" name="Content Placeholder 2"/>
          <p:cNvSpPr>
            <a:spLocks noGrp="1"/>
          </p:cNvSpPr>
          <p:nvPr>
            <p:ph idx="1"/>
          </p:nvPr>
        </p:nvSpPr>
        <p:spPr>
          <a:xfrm>
            <a:off x="457200" y="548958"/>
            <a:ext cx="8412480" cy="5867082"/>
          </a:xfrm>
          <a:ln>
            <a:solidFill>
              <a:schemeClr val="accent1"/>
            </a:solidFill>
          </a:ln>
        </p:spPr>
        <p:txBody>
          <a:bodyPr>
            <a:normAutofit fontScale="70000" lnSpcReduction="20000"/>
          </a:bodyPr>
          <a:lstStyle/>
          <a:p>
            <a:pPr marL="0" indent="0">
              <a:buNone/>
            </a:pPr>
            <a:r>
              <a:rPr lang="en-US" dirty="0"/>
              <a:t>		</a:t>
            </a:r>
            <a:r>
              <a:rPr lang="en-US" sz="3500" b="1" dirty="0">
                <a:solidFill>
                  <a:srgbClr val="0432FF"/>
                </a:solidFill>
              </a:rPr>
              <a:t>Stage 1</a:t>
            </a:r>
            <a:r>
              <a:rPr lang="en-US" dirty="0"/>
              <a:t>	 						    </a:t>
            </a:r>
            <a:r>
              <a:rPr lang="en-US" sz="3800" b="1" dirty="0">
                <a:solidFill>
                  <a:srgbClr val="FF0000"/>
                </a:solidFill>
              </a:rPr>
              <a:t>Stage 2</a:t>
            </a:r>
          </a:p>
          <a:p>
            <a:pPr marL="0" indent="0" algn="ctr">
              <a:buNone/>
            </a:pPr>
            <a:r>
              <a:rPr lang="en-US" b="1" dirty="0"/>
              <a:t>	</a:t>
            </a:r>
            <a:r>
              <a:rPr lang="en-US" sz="3400" b="1" dirty="0">
                <a:solidFill>
                  <a:srgbClr val="0432FF"/>
                </a:solidFill>
              </a:rPr>
              <a:t>Set in Israel</a:t>
            </a:r>
            <a:r>
              <a:rPr lang="en-US" b="1" dirty="0"/>
              <a:t>				           </a:t>
            </a:r>
            <a:r>
              <a:rPr lang="en-US" sz="3400" b="1" dirty="0">
                <a:solidFill>
                  <a:srgbClr val="FF0000"/>
                </a:solidFill>
              </a:rPr>
              <a:t>Set in Babylon (Europe) </a:t>
            </a:r>
            <a:r>
              <a:rPr lang="en-US" sz="3300" b="1" dirty="0"/>
              <a:t>Ezekiel 38/39</a:t>
            </a:r>
          </a:p>
          <a:p>
            <a:pPr marL="0" indent="0">
              <a:buNone/>
            </a:pPr>
            <a:r>
              <a:rPr lang="en-US" sz="2800" b="1" dirty="0"/>
              <a:t>Destruction of Gog in Israel</a:t>
            </a:r>
            <a:r>
              <a:rPr lang="en-US" dirty="0"/>
              <a:t>				</a:t>
            </a:r>
            <a:r>
              <a:rPr lang="en-US" sz="2800" b="1" dirty="0"/>
              <a:t>Fire sent upon Magog in 			(39:4)								Europe (39:6)</a:t>
            </a:r>
            <a:endParaRPr lang="en-US" sz="2800" b="1" dirty="0">
              <a:solidFill>
                <a:srgbClr val="FF0000"/>
              </a:solidFill>
            </a:endParaRPr>
          </a:p>
          <a:p>
            <a:pPr marL="0" indent="0">
              <a:buNone/>
            </a:pPr>
            <a:r>
              <a:rPr lang="en-US" sz="2800" b="1" dirty="0">
                <a:solidFill>
                  <a:srgbClr val="FF0000"/>
                </a:solidFill>
              </a:rPr>
              <a:t>							</a:t>
            </a:r>
            <a:r>
              <a:rPr lang="en-US" sz="3300" b="1" dirty="0">
                <a:solidFill>
                  <a:srgbClr val="FF0000"/>
                </a:solidFill>
              </a:rPr>
              <a:t> </a:t>
            </a:r>
            <a:r>
              <a:rPr lang="en-US" sz="3300" b="1" dirty="0"/>
              <a:t>Daniel 2</a:t>
            </a:r>
          </a:p>
          <a:p>
            <a:pPr marL="0" indent="0">
              <a:buNone/>
            </a:pPr>
            <a:r>
              <a:rPr lang="en-US" b="1" dirty="0">
                <a:solidFill>
                  <a:srgbClr val="FF0000"/>
                </a:solidFill>
              </a:rPr>
              <a:t>  </a:t>
            </a:r>
            <a:r>
              <a:rPr lang="en-US" sz="2800" b="1" dirty="0"/>
              <a:t>Stone Strikes Image (2:34)				Ground to Powder (2:35)</a:t>
            </a:r>
          </a:p>
          <a:p>
            <a:pPr marL="0" indent="0">
              <a:buNone/>
            </a:pPr>
            <a:endParaRPr lang="en-US" sz="2800" b="1" dirty="0"/>
          </a:p>
          <a:p>
            <a:pPr marL="0" indent="0" algn="ctr">
              <a:buNone/>
            </a:pPr>
            <a:r>
              <a:rPr lang="en-US" sz="3300" b="1" dirty="0"/>
              <a:t>Revelation 14</a:t>
            </a:r>
          </a:p>
          <a:p>
            <a:pPr marL="0" indent="0">
              <a:buNone/>
            </a:pPr>
            <a:r>
              <a:rPr lang="en-US" b="1" dirty="0">
                <a:solidFill>
                  <a:srgbClr val="FF0000"/>
                </a:solidFill>
              </a:rPr>
              <a:t>  </a:t>
            </a:r>
            <a:r>
              <a:rPr lang="en-US" sz="2800" b="1" dirty="0"/>
              <a:t>1</a:t>
            </a:r>
            <a:r>
              <a:rPr lang="en-US" sz="2800" b="1" baseline="30000" dirty="0"/>
              <a:t>st </a:t>
            </a:r>
            <a:r>
              <a:rPr lang="en-US" sz="2800" b="1" dirty="0"/>
              <a:t>Angel with Sickle					2</a:t>
            </a:r>
            <a:r>
              <a:rPr lang="en-US" sz="2800" b="1" baseline="30000" dirty="0"/>
              <a:t>nd</a:t>
            </a:r>
            <a:r>
              <a:rPr lang="en-US" sz="2800" b="1" dirty="0"/>
              <a:t> Angel with Sickle</a:t>
            </a:r>
          </a:p>
          <a:p>
            <a:pPr marL="0" indent="0">
              <a:buNone/>
            </a:pPr>
            <a:r>
              <a:rPr lang="en-US" sz="2800" b="1" dirty="0"/>
              <a:t>Grain Harvest “Armageddon”(14:15)	Vine Harvest (14:18)</a:t>
            </a:r>
          </a:p>
          <a:p>
            <a:pPr marL="0" indent="0" algn="ctr">
              <a:buNone/>
            </a:pPr>
            <a:endParaRPr lang="en-US" sz="2800" b="1" dirty="0"/>
          </a:p>
          <a:p>
            <a:pPr marL="0" indent="0" algn="ctr">
              <a:buNone/>
            </a:pPr>
            <a:r>
              <a:rPr lang="en-US" sz="3300" b="1" dirty="0">
                <a:highlight>
                  <a:srgbClr val="C0C0C0"/>
                </a:highlight>
              </a:rPr>
              <a:t>Revelation 16</a:t>
            </a:r>
            <a:endParaRPr lang="en-US" sz="2800" b="1" dirty="0">
              <a:highlight>
                <a:srgbClr val="C0C0C0"/>
              </a:highlight>
            </a:endParaRPr>
          </a:p>
          <a:p>
            <a:pPr marL="0" indent="0">
              <a:buNone/>
            </a:pPr>
            <a:r>
              <a:rPr lang="en-US" b="1" dirty="0">
                <a:highlight>
                  <a:srgbClr val="C0C0C0"/>
                </a:highlight>
              </a:rPr>
              <a:t>Vial 6-Battle of Armageddon</a:t>
            </a:r>
            <a:r>
              <a:rPr lang="en-US" b="1" dirty="0">
                <a:solidFill>
                  <a:srgbClr val="FF0000"/>
                </a:solidFill>
                <a:highlight>
                  <a:srgbClr val="C0C0C0"/>
                </a:highlight>
              </a:rPr>
              <a:t>			</a:t>
            </a:r>
            <a:r>
              <a:rPr lang="en-US" b="1" dirty="0">
                <a:highlight>
                  <a:srgbClr val="C0C0C0"/>
                </a:highlight>
              </a:rPr>
              <a:t>Vial 7 - Fall of Great 													Babylon (v. 19)</a:t>
            </a:r>
          </a:p>
          <a:p>
            <a:pPr marL="0" indent="0">
              <a:buNone/>
            </a:pPr>
            <a:r>
              <a:rPr lang="en-US" b="1" dirty="0">
                <a:solidFill>
                  <a:srgbClr val="0432FF"/>
                </a:solidFill>
                <a:highlight>
                  <a:srgbClr val="C0C0C0"/>
                </a:highlight>
              </a:rPr>
              <a:t>					</a:t>
            </a:r>
            <a:endParaRPr lang="en-US" b="1" dirty="0">
              <a:solidFill>
                <a:srgbClr val="FF0000"/>
              </a:solidFill>
              <a:highlight>
                <a:srgbClr val="C0C0C0"/>
              </a:highlight>
            </a:endParaRPr>
          </a:p>
        </p:txBody>
      </p:sp>
      <p:sp>
        <p:nvSpPr>
          <p:cNvPr id="4" name="Footer Placeholder 3">
            <a:extLst>
              <a:ext uri="{FF2B5EF4-FFF2-40B4-BE49-F238E27FC236}">
                <a16:creationId xmlns:a16="http://schemas.microsoft.com/office/drawing/2014/main" id="{D71EE394-4C2D-4BC8-BC1A-F87E567081A3}"/>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75FAE512-5B66-4C70-A3FD-0B26C515E64D}"/>
              </a:ext>
            </a:extLst>
          </p:cNvPr>
          <p:cNvSpPr>
            <a:spLocks noGrp="1"/>
          </p:cNvSpPr>
          <p:nvPr>
            <p:ph type="sldNum" sz="quarter" idx="12"/>
          </p:nvPr>
        </p:nvSpPr>
        <p:spPr/>
        <p:txBody>
          <a:bodyPr/>
          <a:lstStyle/>
          <a:p>
            <a:fld id="{459CABAD-5BE5-4119-B9F8-BD5AC7D88EE8}" type="slidenum">
              <a:rPr lang="en-NZ" smtClean="0"/>
              <a:pPr/>
              <a:t>167</a:t>
            </a:fld>
            <a:endParaRPr lang="en-NZ"/>
          </a:p>
        </p:txBody>
      </p:sp>
    </p:spTree>
    <p:extLst>
      <p:ext uri="{BB962C8B-B14F-4D97-AF65-F5344CB8AC3E}">
        <p14:creationId xmlns:p14="http://schemas.microsoft.com/office/powerpoint/2010/main" val="26725447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53" y="274638"/>
            <a:ext cx="8155781" cy="1143000"/>
          </a:xfrm>
        </p:spPr>
        <p:txBody>
          <a:bodyPr>
            <a:noAutofit/>
          </a:bodyPr>
          <a:lstStyle/>
          <a:p>
            <a:r>
              <a:rPr lang="en-US" sz="4000" b="1" dirty="0">
                <a:solidFill>
                  <a:srgbClr val="0432FF"/>
                </a:solidFill>
              </a:rPr>
              <a:t>Summary of this Fundamental Bible “Story”</a:t>
            </a:r>
          </a:p>
        </p:txBody>
      </p:sp>
      <p:sp>
        <p:nvSpPr>
          <p:cNvPr id="3" name="Text Placeholder 2"/>
          <p:cNvSpPr>
            <a:spLocks noGrp="1"/>
          </p:cNvSpPr>
          <p:nvPr>
            <p:ph type="body" idx="1"/>
          </p:nvPr>
        </p:nvSpPr>
        <p:spPr>
          <a:xfrm>
            <a:off x="586854" y="1780773"/>
            <a:ext cx="3984352" cy="639762"/>
          </a:xfrm>
        </p:spPr>
        <p:txBody>
          <a:bodyPr>
            <a:noAutofit/>
          </a:bodyPr>
          <a:lstStyle/>
          <a:p>
            <a:r>
              <a:rPr lang="en-US" sz="2800" dirty="0">
                <a:solidFill>
                  <a:srgbClr val="0432FF"/>
                </a:solidFill>
              </a:rPr>
              <a:t>Seed of Woman Represents:</a:t>
            </a:r>
          </a:p>
        </p:txBody>
      </p:sp>
      <p:sp>
        <p:nvSpPr>
          <p:cNvPr id="4" name="Content Placeholder 3"/>
          <p:cNvSpPr>
            <a:spLocks noGrp="1"/>
          </p:cNvSpPr>
          <p:nvPr>
            <p:ph sz="half" idx="2"/>
          </p:nvPr>
        </p:nvSpPr>
        <p:spPr>
          <a:xfrm>
            <a:off x="457200" y="2625252"/>
            <a:ext cx="4040188" cy="3951288"/>
          </a:xfrm>
        </p:spPr>
        <p:txBody>
          <a:bodyPr/>
          <a:lstStyle/>
          <a:p>
            <a:pPr marL="0" indent="0">
              <a:buNone/>
            </a:pPr>
            <a:r>
              <a:rPr lang="en-US" b="1" dirty="0">
                <a:solidFill>
                  <a:srgbClr val="0432FF"/>
                </a:solidFill>
              </a:rPr>
              <a:t>Light</a:t>
            </a:r>
            <a:r>
              <a:rPr lang="en-US" dirty="0">
                <a:solidFill>
                  <a:srgbClr val="0432FF"/>
                </a:solidFill>
              </a:rPr>
              <a:t> of the </a:t>
            </a:r>
            <a:r>
              <a:rPr lang="en-US" b="1" dirty="0">
                <a:solidFill>
                  <a:srgbClr val="0432FF"/>
                </a:solidFill>
              </a:rPr>
              <a:t>Truth</a:t>
            </a:r>
          </a:p>
          <a:p>
            <a:pPr marL="0" indent="0">
              <a:buNone/>
            </a:pPr>
            <a:r>
              <a:rPr lang="en-US" dirty="0">
                <a:solidFill>
                  <a:srgbClr val="0432FF"/>
                </a:solidFill>
              </a:rPr>
              <a:t>	</a:t>
            </a:r>
          </a:p>
          <a:p>
            <a:pPr marL="0" indent="0">
              <a:buNone/>
            </a:pPr>
            <a:r>
              <a:rPr lang="en-US" dirty="0">
                <a:solidFill>
                  <a:srgbClr val="0432FF"/>
                </a:solidFill>
              </a:rPr>
              <a:t>Thinking of the </a:t>
            </a:r>
            <a:r>
              <a:rPr lang="en-US" b="1" dirty="0">
                <a:solidFill>
                  <a:srgbClr val="0432FF"/>
                </a:solidFill>
              </a:rPr>
              <a:t>Spirit</a:t>
            </a:r>
          </a:p>
        </p:txBody>
      </p:sp>
      <p:sp>
        <p:nvSpPr>
          <p:cNvPr id="5" name="Text Placeholder 4"/>
          <p:cNvSpPr>
            <a:spLocks noGrp="1"/>
          </p:cNvSpPr>
          <p:nvPr>
            <p:ph type="body" sz="quarter" idx="3"/>
          </p:nvPr>
        </p:nvSpPr>
        <p:spPr>
          <a:xfrm>
            <a:off x="4831307" y="1780773"/>
            <a:ext cx="3911328" cy="639762"/>
          </a:xfrm>
        </p:spPr>
        <p:txBody>
          <a:bodyPr>
            <a:noAutofit/>
          </a:bodyPr>
          <a:lstStyle/>
          <a:p>
            <a:r>
              <a:rPr lang="en-US" sz="2800" dirty="0">
                <a:solidFill>
                  <a:srgbClr val="FF0000"/>
                </a:solidFill>
              </a:rPr>
              <a:t>Seed of Serpent Represents</a:t>
            </a:r>
            <a:r>
              <a:rPr lang="en-US" dirty="0">
                <a:solidFill>
                  <a:srgbClr val="FF0000"/>
                </a:solidFill>
              </a:rPr>
              <a:t>:</a:t>
            </a:r>
          </a:p>
        </p:txBody>
      </p:sp>
      <p:sp>
        <p:nvSpPr>
          <p:cNvPr id="6" name="Content Placeholder 5"/>
          <p:cNvSpPr>
            <a:spLocks noGrp="1"/>
          </p:cNvSpPr>
          <p:nvPr>
            <p:ph sz="quarter" idx="4"/>
          </p:nvPr>
        </p:nvSpPr>
        <p:spPr>
          <a:xfrm>
            <a:off x="4831307" y="2684724"/>
            <a:ext cx="3781674" cy="3951288"/>
          </a:xfrm>
        </p:spPr>
        <p:txBody>
          <a:bodyPr/>
          <a:lstStyle/>
          <a:p>
            <a:pPr marL="0" indent="0">
              <a:buNone/>
            </a:pPr>
            <a:r>
              <a:rPr lang="en-US" b="1" dirty="0">
                <a:solidFill>
                  <a:srgbClr val="FF0000"/>
                </a:solidFill>
              </a:rPr>
              <a:t>Darkness</a:t>
            </a:r>
            <a:r>
              <a:rPr lang="en-US" dirty="0">
                <a:solidFill>
                  <a:srgbClr val="FF0000"/>
                </a:solidFill>
              </a:rPr>
              <a:t> of </a:t>
            </a:r>
            <a:r>
              <a:rPr lang="en-US" b="1" dirty="0">
                <a:solidFill>
                  <a:srgbClr val="FF0000"/>
                </a:solidFill>
              </a:rPr>
              <a:t>error</a:t>
            </a:r>
          </a:p>
          <a:p>
            <a:pPr marL="0" indent="0">
              <a:buNone/>
            </a:pPr>
            <a:endParaRPr lang="en-US" dirty="0">
              <a:solidFill>
                <a:srgbClr val="FF0000"/>
              </a:solidFill>
            </a:endParaRPr>
          </a:p>
          <a:p>
            <a:pPr marL="0" indent="0">
              <a:buNone/>
            </a:pPr>
            <a:r>
              <a:rPr lang="en-US" dirty="0">
                <a:solidFill>
                  <a:srgbClr val="FF0000"/>
                </a:solidFill>
              </a:rPr>
              <a:t>Thinking of the </a:t>
            </a:r>
            <a:r>
              <a:rPr lang="en-US" b="1" dirty="0">
                <a:solidFill>
                  <a:srgbClr val="FF0000"/>
                </a:solidFill>
              </a:rPr>
              <a:t>flesh</a:t>
            </a:r>
          </a:p>
        </p:txBody>
      </p:sp>
      <p:cxnSp>
        <p:nvCxnSpPr>
          <p:cNvPr id="8" name="Straight Connector 7"/>
          <p:cNvCxnSpPr/>
          <p:nvPr/>
        </p:nvCxnSpPr>
        <p:spPr>
          <a:xfrm>
            <a:off x="3611880" y="1674093"/>
            <a:ext cx="0" cy="4589547"/>
          </a:xfrm>
          <a:prstGeom prst="line">
            <a:avLst/>
          </a:prstGeom>
          <a:ln w="63500">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p:nvCxnSpPr>
        <p:spPr>
          <a:xfrm>
            <a:off x="4710748" y="1674093"/>
            <a:ext cx="0" cy="4589547"/>
          </a:xfrm>
          <a:prstGeom prst="line">
            <a:avLst/>
          </a:prstGeom>
          <a:ln w="63500">
            <a:solidFill>
              <a:srgbClr val="D2232A"/>
            </a:solidFill>
          </a:ln>
        </p:spPr>
        <p:style>
          <a:lnRef idx="2">
            <a:schemeClr val="accent1"/>
          </a:lnRef>
          <a:fillRef idx="0">
            <a:schemeClr val="accent1"/>
          </a:fillRef>
          <a:effectRef idx="1">
            <a:schemeClr val="accent1"/>
          </a:effectRef>
          <a:fontRef idx="minor">
            <a:schemeClr val="tx1"/>
          </a:fontRef>
        </p:style>
      </p:cxnSp>
      <p:sp>
        <p:nvSpPr>
          <p:cNvPr id="7" name="Footer Placeholder 6">
            <a:extLst>
              <a:ext uri="{FF2B5EF4-FFF2-40B4-BE49-F238E27FC236}">
                <a16:creationId xmlns:a16="http://schemas.microsoft.com/office/drawing/2014/main" id="{431AFD8B-3475-442E-9791-505F1D078AE0}"/>
              </a:ext>
            </a:extLst>
          </p:cNvPr>
          <p:cNvSpPr>
            <a:spLocks noGrp="1"/>
          </p:cNvSpPr>
          <p:nvPr>
            <p:ph type="ftr" sz="quarter" idx="11"/>
          </p:nvPr>
        </p:nvSpPr>
        <p:spPr/>
        <p:txBody>
          <a:bodyPr/>
          <a:lstStyle/>
          <a:p>
            <a:r>
              <a:rPr lang="en-NZ"/>
              <a:t>2023 Kentucky Bible School</a:t>
            </a:r>
          </a:p>
        </p:txBody>
      </p:sp>
      <p:sp>
        <p:nvSpPr>
          <p:cNvPr id="9" name="Slide Number Placeholder 8">
            <a:extLst>
              <a:ext uri="{FF2B5EF4-FFF2-40B4-BE49-F238E27FC236}">
                <a16:creationId xmlns:a16="http://schemas.microsoft.com/office/drawing/2014/main" id="{6E9502E0-A855-450A-8A46-71CC34C02A93}"/>
              </a:ext>
            </a:extLst>
          </p:cNvPr>
          <p:cNvSpPr>
            <a:spLocks noGrp="1"/>
          </p:cNvSpPr>
          <p:nvPr>
            <p:ph type="sldNum" sz="quarter" idx="12"/>
          </p:nvPr>
        </p:nvSpPr>
        <p:spPr/>
        <p:txBody>
          <a:bodyPr/>
          <a:lstStyle/>
          <a:p>
            <a:fld id="{459CABAD-5BE5-4119-B9F8-BD5AC7D88EE8}" type="slidenum">
              <a:rPr lang="en-NZ" smtClean="0"/>
              <a:pPr/>
              <a:t>168</a:t>
            </a:fld>
            <a:endParaRPr lang="en-NZ"/>
          </a:p>
        </p:txBody>
      </p:sp>
      <p:sp>
        <p:nvSpPr>
          <p:cNvPr id="11" name="TextBox 10">
            <a:extLst>
              <a:ext uri="{FF2B5EF4-FFF2-40B4-BE49-F238E27FC236}">
                <a16:creationId xmlns:a16="http://schemas.microsoft.com/office/drawing/2014/main" id="{70559D26-B159-49F1-994B-9A40929496BA}"/>
              </a:ext>
            </a:extLst>
          </p:cNvPr>
          <p:cNvSpPr txBox="1"/>
          <p:nvPr/>
        </p:nvSpPr>
        <p:spPr>
          <a:xfrm>
            <a:off x="346879" y="4335871"/>
            <a:ext cx="3144444" cy="830997"/>
          </a:xfrm>
          <a:prstGeom prst="rect">
            <a:avLst/>
          </a:prstGeom>
          <a:noFill/>
        </p:spPr>
        <p:txBody>
          <a:bodyPr wrap="square" rtlCol="0">
            <a:spAutoFit/>
          </a:bodyPr>
          <a:lstStyle/>
          <a:p>
            <a:pPr algn="ctr"/>
            <a:r>
              <a:rPr lang="en-US" sz="2400" b="1" dirty="0">
                <a:solidFill>
                  <a:srgbClr val="0432FF"/>
                </a:solidFill>
              </a:rPr>
              <a:t>Those Covenanted through Sacrifice</a:t>
            </a:r>
          </a:p>
        </p:txBody>
      </p:sp>
      <p:sp>
        <p:nvSpPr>
          <p:cNvPr id="12" name="TextBox 11">
            <a:extLst>
              <a:ext uri="{FF2B5EF4-FFF2-40B4-BE49-F238E27FC236}">
                <a16:creationId xmlns:a16="http://schemas.microsoft.com/office/drawing/2014/main" id="{2528BA84-4B76-48ED-B645-AF039ABFC957}"/>
              </a:ext>
            </a:extLst>
          </p:cNvPr>
          <p:cNvSpPr txBox="1"/>
          <p:nvPr/>
        </p:nvSpPr>
        <p:spPr>
          <a:xfrm>
            <a:off x="4924109" y="4335871"/>
            <a:ext cx="2865120" cy="830997"/>
          </a:xfrm>
          <a:prstGeom prst="rect">
            <a:avLst/>
          </a:prstGeom>
          <a:noFill/>
        </p:spPr>
        <p:txBody>
          <a:bodyPr wrap="square" rtlCol="0">
            <a:spAutoFit/>
          </a:bodyPr>
          <a:lstStyle/>
          <a:p>
            <a:r>
              <a:rPr lang="en-US" sz="2400" b="1" dirty="0">
                <a:solidFill>
                  <a:srgbClr val="FF0000"/>
                </a:solidFill>
              </a:rPr>
              <a:t>Those Estranged from God</a:t>
            </a:r>
          </a:p>
        </p:txBody>
      </p:sp>
    </p:spTree>
    <p:extLst>
      <p:ext uri="{BB962C8B-B14F-4D97-AF65-F5344CB8AC3E}">
        <p14:creationId xmlns:p14="http://schemas.microsoft.com/office/powerpoint/2010/main" val="29767127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Spiritual Adultery</a:t>
            </a:r>
          </a:p>
        </p:txBody>
      </p:sp>
      <p:sp>
        <p:nvSpPr>
          <p:cNvPr id="3" name="Content Placeholder 2"/>
          <p:cNvSpPr>
            <a:spLocks noGrp="1"/>
          </p:cNvSpPr>
          <p:nvPr>
            <p:ph idx="1"/>
          </p:nvPr>
        </p:nvSpPr>
        <p:spPr/>
        <p:txBody>
          <a:bodyPr>
            <a:normAutofit fontScale="70000" lnSpcReduction="20000"/>
          </a:bodyPr>
          <a:lstStyle/>
          <a:p>
            <a:pPr marL="0" indent="0">
              <a:buNone/>
            </a:pPr>
            <a:r>
              <a:rPr lang="en-US" b="1" i="1" dirty="0"/>
              <a:t>How weak is thine heart, </a:t>
            </a:r>
            <a:r>
              <a:rPr lang="en-US" b="1" i="1" dirty="0" err="1"/>
              <a:t>saith</a:t>
            </a:r>
            <a:r>
              <a:rPr lang="en-US" b="1" i="1" dirty="0"/>
              <a:t> the Lord God, seeing thou </a:t>
            </a:r>
            <a:r>
              <a:rPr lang="en-US" b="1" i="1" dirty="0" err="1"/>
              <a:t>doest</a:t>
            </a:r>
            <a:r>
              <a:rPr lang="en-US" b="1" i="1" dirty="0"/>
              <a:t> all these things, the work of </a:t>
            </a:r>
            <a:r>
              <a:rPr lang="en-US" b="1" i="1" dirty="0">
                <a:highlight>
                  <a:srgbClr val="FFFF00"/>
                </a:highlight>
              </a:rPr>
              <a:t>an imperious whorish woman</a:t>
            </a:r>
            <a:r>
              <a:rPr lang="en-US" b="1" i="1" dirty="0"/>
              <a:t>;</a:t>
            </a:r>
          </a:p>
          <a:p>
            <a:pPr marL="0" indent="0">
              <a:buNone/>
            </a:pPr>
            <a:endParaRPr lang="en-US" b="1" i="1" dirty="0"/>
          </a:p>
          <a:p>
            <a:pPr marL="0" indent="0">
              <a:buNone/>
            </a:pPr>
            <a:r>
              <a:rPr lang="en-US" b="1" i="1" dirty="0"/>
              <a:t>In that thou </a:t>
            </a:r>
            <a:r>
              <a:rPr lang="en-US" b="1" i="1" dirty="0" err="1"/>
              <a:t>buildest</a:t>
            </a:r>
            <a:r>
              <a:rPr lang="en-US" b="1" i="1" dirty="0"/>
              <a:t> thine eminent place in the head of every way, and </a:t>
            </a:r>
            <a:r>
              <a:rPr lang="en-US" b="1" i="1" dirty="0" err="1"/>
              <a:t>makest</a:t>
            </a:r>
            <a:r>
              <a:rPr lang="en-US" b="1" i="1" dirty="0"/>
              <a:t> thine high place in every street; and hast not been as </a:t>
            </a:r>
            <a:r>
              <a:rPr lang="en-US" b="1" i="1" dirty="0">
                <a:highlight>
                  <a:srgbClr val="FFFF00"/>
                </a:highlight>
              </a:rPr>
              <a:t>an harlot</a:t>
            </a:r>
            <a:r>
              <a:rPr lang="en-US" b="1" i="1" dirty="0"/>
              <a:t>, in that thou </a:t>
            </a:r>
            <a:r>
              <a:rPr lang="en-US" b="1" i="1" dirty="0" err="1"/>
              <a:t>scornest</a:t>
            </a:r>
            <a:r>
              <a:rPr lang="en-US" b="1" i="1" dirty="0"/>
              <a:t> hire;</a:t>
            </a:r>
          </a:p>
          <a:p>
            <a:pPr marL="0" indent="0">
              <a:buNone/>
            </a:pPr>
            <a:endParaRPr lang="en-US" b="1" i="1" dirty="0"/>
          </a:p>
          <a:p>
            <a:pPr marL="0" indent="0">
              <a:buNone/>
            </a:pPr>
            <a:r>
              <a:rPr lang="en-US" b="1" i="1" dirty="0"/>
              <a:t>But </a:t>
            </a:r>
            <a:r>
              <a:rPr lang="en-US" b="1" i="1" dirty="0">
                <a:highlight>
                  <a:srgbClr val="FFFF00"/>
                </a:highlight>
              </a:rPr>
              <a:t>as a wife that </a:t>
            </a:r>
            <a:r>
              <a:rPr lang="en-US" b="1" i="1" dirty="0" err="1">
                <a:highlight>
                  <a:srgbClr val="FFFF00"/>
                </a:highlight>
              </a:rPr>
              <a:t>committeth</a:t>
            </a:r>
            <a:r>
              <a:rPr lang="en-US" b="1" i="1" dirty="0">
                <a:highlight>
                  <a:srgbClr val="FFFF00"/>
                </a:highlight>
              </a:rPr>
              <a:t> adultery, which taketh strangers instead of her husband</a:t>
            </a:r>
            <a:r>
              <a:rPr lang="en-US" b="1" i="1" dirty="0"/>
              <a:t>!</a:t>
            </a:r>
          </a:p>
          <a:p>
            <a:pPr marL="0" indent="0">
              <a:buNone/>
            </a:pPr>
            <a:endParaRPr lang="en-US" b="1" i="1" dirty="0"/>
          </a:p>
          <a:p>
            <a:pPr marL="0" indent="0">
              <a:buNone/>
            </a:pPr>
            <a:r>
              <a:rPr lang="en-US" b="1" i="1" dirty="0"/>
              <a:t>They give gifts to all whores: but thou </a:t>
            </a:r>
            <a:r>
              <a:rPr lang="en-US" b="1" i="1" dirty="0" err="1"/>
              <a:t>givest</a:t>
            </a:r>
            <a:r>
              <a:rPr lang="en-US" b="1" i="1" dirty="0"/>
              <a:t> thy gifts to all thy lovers, and </a:t>
            </a:r>
            <a:r>
              <a:rPr lang="en-US" b="1" i="1" dirty="0" err="1"/>
              <a:t>hirest</a:t>
            </a:r>
            <a:r>
              <a:rPr lang="en-US" b="1" i="1" dirty="0"/>
              <a:t> them, that they may come unto thee on every side for </a:t>
            </a:r>
            <a:r>
              <a:rPr lang="en-US" b="1" i="1" dirty="0">
                <a:highlight>
                  <a:srgbClr val="FFFF00"/>
                </a:highlight>
              </a:rPr>
              <a:t>thy whoredom</a:t>
            </a:r>
            <a:r>
              <a:rPr lang="en-US" b="1" i="1" dirty="0"/>
              <a:t>.						</a:t>
            </a:r>
            <a:r>
              <a:rPr lang="en-US" b="1" dirty="0">
                <a:solidFill>
                  <a:srgbClr val="C00000"/>
                </a:solidFill>
              </a:rPr>
              <a:t>Ezekiel 16:30-35</a:t>
            </a:r>
            <a:endParaRPr lang="en-US" b="1" i="1" dirty="0"/>
          </a:p>
        </p:txBody>
      </p:sp>
      <p:sp>
        <p:nvSpPr>
          <p:cNvPr id="4" name="Footer Placeholder 3">
            <a:extLst>
              <a:ext uri="{FF2B5EF4-FFF2-40B4-BE49-F238E27FC236}">
                <a16:creationId xmlns:a16="http://schemas.microsoft.com/office/drawing/2014/main" id="{73FB7394-02DF-453B-B930-BB0896C97A96}"/>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EFAF18C-003B-4C80-8052-A6362388F183}"/>
              </a:ext>
            </a:extLst>
          </p:cNvPr>
          <p:cNvSpPr>
            <a:spLocks noGrp="1"/>
          </p:cNvSpPr>
          <p:nvPr>
            <p:ph type="sldNum" sz="quarter" idx="12"/>
          </p:nvPr>
        </p:nvSpPr>
        <p:spPr/>
        <p:txBody>
          <a:bodyPr/>
          <a:lstStyle/>
          <a:p>
            <a:fld id="{459CABAD-5BE5-4119-B9F8-BD5AC7D88EE8}" type="slidenum">
              <a:rPr lang="en-NZ" smtClean="0"/>
              <a:pPr/>
              <a:t>169</a:t>
            </a:fld>
            <a:endParaRPr lang="en-NZ"/>
          </a:p>
        </p:txBody>
      </p:sp>
    </p:spTree>
    <p:extLst>
      <p:ext uri="{BB962C8B-B14F-4D97-AF65-F5344CB8AC3E}">
        <p14:creationId xmlns:p14="http://schemas.microsoft.com/office/powerpoint/2010/main" val="800705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413B-3D08-D366-32F3-4D34A4DD7E5C}"/>
              </a:ext>
            </a:extLst>
          </p:cNvPr>
          <p:cNvSpPr>
            <a:spLocks noGrp="1"/>
          </p:cNvSpPr>
          <p:nvPr>
            <p:ph type="title"/>
          </p:nvPr>
        </p:nvSpPr>
        <p:spPr/>
        <p:txBody>
          <a:bodyPr>
            <a:normAutofit/>
          </a:bodyPr>
          <a:lstStyle/>
          <a:p>
            <a:r>
              <a:rPr lang="en-US" sz="4000" dirty="0">
                <a:solidFill>
                  <a:srgbClr val="0432FF"/>
                </a:solidFill>
              </a:rPr>
              <a:t>Family Terms in the Bible</a:t>
            </a:r>
          </a:p>
        </p:txBody>
      </p:sp>
      <p:graphicFrame>
        <p:nvGraphicFramePr>
          <p:cNvPr id="6" name="Table 6">
            <a:extLst>
              <a:ext uri="{FF2B5EF4-FFF2-40B4-BE49-F238E27FC236}">
                <a16:creationId xmlns:a16="http://schemas.microsoft.com/office/drawing/2014/main" id="{1E19E7C2-2219-B036-D8C5-1FBA7D4EBEF7}"/>
              </a:ext>
            </a:extLst>
          </p:cNvPr>
          <p:cNvGraphicFramePr>
            <a:graphicFrameLocks noGrp="1"/>
          </p:cNvGraphicFramePr>
          <p:nvPr>
            <p:ph idx="1"/>
          </p:nvPr>
        </p:nvGraphicFramePr>
        <p:xfrm>
          <a:off x="522514" y="1600200"/>
          <a:ext cx="8164286" cy="3053080"/>
        </p:xfrm>
        <a:graphic>
          <a:graphicData uri="http://schemas.openxmlformats.org/drawingml/2006/table">
            <a:tbl>
              <a:tblPr firstRow="1" bandRow="1">
                <a:tableStyleId>{5C22544A-7EE6-4342-B048-85BDC9FD1C3A}</a:tableStyleId>
              </a:tblPr>
              <a:tblGrid>
                <a:gridCol w="1992086">
                  <a:extLst>
                    <a:ext uri="{9D8B030D-6E8A-4147-A177-3AD203B41FA5}">
                      <a16:colId xmlns:a16="http://schemas.microsoft.com/office/drawing/2014/main" val="3208759895"/>
                    </a:ext>
                  </a:extLst>
                </a:gridCol>
                <a:gridCol w="2057400">
                  <a:extLst>
                    <a:ext uri="{9D8B030D-6E8A-4147-A177-3AD203B41FA5}">
                      <a16:colId xmlns:a16="http://schemas.microsoft.com/office/drawing/2014/main" val="1733046288"/>
                    </a:ext>
                  </a:extLst>
                </a:gridCol>
                <a:gridCol w="2057400">
                  <a:extLst>
                    <a:ext uri="{9D8B030D-6E8A-4147-A177-3AD203B41FA5}">
                      <a16:colId xmlns:a16="http://schemas.microsoft.com/office/drawing/2014/main" val="3938841711"/>
                    </a:ext>
                  </a:extLst>
                </a:gridCol>
                <a:gridCol w="2057400">
                  <a:extLst>
                    <a:ext uri="{9D8B030D-6E8A-4147-A177-3AD203B41FA5}">
                      <a16:colId xmlns:a16="http://schemas.microsoft.com/office/drawing/2014/main" val="3732602837"/>
                    </a:ext>
                  </a:extLst>
                </a:gridCol>
              </a:tblGrid>
              <a:tr h="370840">
                <a:tc>
                  <a:txBody>
                    <a:bodyPr/>
                    <a:lstStyle/>
                    <a:p>
                      <a:pPr algn="ctr"/>
                      <a:r>
                        <a:rPr lang="en-US" sz="2400" dirty="0">
                          <a:solidFill>
                            <a:schemeClr val="bg1"/>
                          </a:solidFill>
                        </a:rPr>
                        <a:t>Word</a:t>
                      </a:r>
                    </a:p>
                  </a:txBody>
                  <a:tcPr/>
                </a:tc>
                <a:tc>
                  <a:txBody>
                    <a:bodyPr/>
                    <a:lstStyle/>
                    <a:p>
                      <a:pPr algn="ctr"/>
                      <a:r>
                        <a:rPr lang="en-US" dirty="0"/>
                        <a:t>Old Testament</a:t>
                      </a:r>
                    </a:p>
                  </a:txBody>
                  <a:tcPr/>
                </a:tc>
                <a:tc>
                  <a:txBody>
                    <a:bodyPr/>
                    <a:lstStyle/>
                    <a:p>
                      <a:pPr algn="ctr"/>
                      <a:r>
                        <a:rPr lang="en-US" dirty="0"/>
                        <a:t>New Testament</a:t>
                      </a:r>
                    </a:p>
                  </a:txBody>
                  <a:tcPr/>
                </a:tc>
                <a:tc>
                  <a:txBody>
                    <a:bodyPr/>
                    <a:lstStyle/>
                    <a:p>
                      <a:pPr algn="ctr"/>
                      <a:r>
                        <a:rPr lang="en-US" sz="2400" dirty="0"/>
                        <a:t>Total</a:t>
                      </a:r>
                    </a:p>
                  </a:txBody>
                  <a:tcPr/>
                </a:tc>
                <a:extLst>
                  <a:ext uri="{0D108BD9-81ED-4DB2-BD59-A6C34878D82A}">
                    <a16:rowId xmlns:a16="http://schemas.microsoft.com/office/drawing/2014/main" val="2766314453"/>
                  </a:ext>
                </a:extLst>
              </a:tr>
              <a:tr h="370840">
                <a:tc>
                  <a:txBody>
                    <a:bodyPr/>
                    <a:lstStyle/>
                    <a:p>
                      <a:pPr algn="ctr"/>
                      <a:r>
                        <a:rPr lang="en-US" dirty="0"/>
                        <a:t>Family(</a:t>
                      </a:r>
                      <a:r>
                        <a:rPr lang="en-US" dirty="0" err="1"/>
                        <a:t>ies</a:t>
                      </a:r>
                      <a:r>
                        <a:rPr lang="en-US" dirty="0"/>
                        <a:t>)</a:t>
                      </a:r>
                    </a:p>
                  </a:txBody>
                  <a:tcPr/>
                </a:tc>
                <a:tc>
                  <a:txBody>
                    <a:bodyPr/>
                    <a:lstStyle/>
                    <a:p>
                      <a:pPr algn="ctr"/>
                      <a:r>
                        <a:rPr lang="en-US" dirty="0"/>
                        <a:t>296</a:t>
                      </a:r>
                    </a:p>
                  </a:txBody>
                  <a:tcPr/>
                </a:tc>
                <a:tc>
                  <a:txBody>
                    <a:bodyPr/>
                    <a:lstStyle/>
                    <a:p>
                      <a:pPr algn="ctr"/>
                      <a:r>
                        <a:rPr lang="en-US" dirty="0"/>
                        <a:t>1</a:t>
                      </a:r>
                    </a:p>
                  </a:txBody>
                  <a:tcPr/>
                </a:tc>
                <a:tc>
                  <a:txBody>
                    <a:bodyPr/>
                    <a:lstStyle/>
                    <a:p>
                      <a:pPr algn="ctr"/>
                      <a:r>
                        <a:rPr lang="en-US" dirty="0"/>
                        <a:t>297</a:t>
                      </a:r>
                    </a:p>
                  </a:txBody>
                  <a:tcPr/>
                </a:tc>
                <a:extLst>
                  <a:ext uri="{0D108BD9-81ED-4DB2-BD59-A6C34878D82A}">
                    <a16:rowId xmlns:a16="http://schemas.microsoft.com/office/drawing/2014/main" val="3102382331"/>
                  </a:ext>
                </a:extLst>
              </a:tr>
              <a:tr h="370840">
                <a:tc>
                  <a:txBody>
                    <a:bodyPr/>
                    <a:lstStyle/>
                    <a:p>
                      <a:pPr algn="ctr"/>
                      <a:r>
                        <a:rPr lang="en-US" dirty="0"/>
                        <a:t>House</a:t>
                      </a:r>
                    </a:p>
                  </a:txBody>
                  <a:tcPr/>
                </a:tc>
                <a:tc>
                  <a:txBody>
                    <a:bodyPr/>
                    <a:lstStyle/>
                    <a:p>
                      <a:pPr algn="ctr"/>
                      <a:r>
                        <a:rPr lang="en-US" dirty="0"/>
                        <a:t>1820</a:t>
                      </a:r>
                    </a:p>
                  </a:txBody>
                  <a:tcPr/>
                </a:tc>
                <a:tc>
                  <a:txBody>
                    <a:bodyPr/>
                    <a:lstStyle/>
                    <a:p>
                      <a:pPr algn="ctr"/>
                      <a:r>
                        <a:rPr lang="en-US" dirty="0"/>
                        <a:t>206</a:t>
                      </a:r>
                    </a:p>
                  </a:txBody>
                  <a:tcPr/>
                </a:tc>
                <a:tc>
                  <a:txBody>
                    <a:bodyPr/>
                    <a:lstStyle/>
                    <a:p>
                      <a:pPr algn="ctr"/>
                      <a:r>
                        <a:rPr lang="en-US" dirty="0"/>
                        <a:t>2026</a:t>
                      </a:r>
                    </a:p>
                  </a:txBody>
                  <a:tcPr/>
                </a:tc>
                <a:extLst>
                  <a:ext uri="{0D108BD9-81ED-4DB2-BD59-A6C34878D82A}">
                    <a16:rowId xmlns:a16="http://schemas.microsoft.com/office/drawing/2014/main" val="132438117"/>
                  </a:ext>
                </a:extLst>
              </a:tr>
              <a:tr h="370840">
                <a:tc>
                  <a:txBody>
                    <a:bodyPr/>
                    <a:lstStyle/>
                    <a:p>
                      <a:pPr algn="ctr"/>
                      <a:r>
                        <a:rPr lang="en-US" dirty="0"/>
                        <a:t>Household</a:t>
                      </a:r>
                    </a:p>
                  </a:txBody>
                  <a:tcPr/>
                </a:tc>
                <a:tc>
                  <a:txBody>
                    <a:bodyPr/>
                    <a:lstStyle/>
                    <a:p>
                      <a:pPr algn="ctr"/>
                      <a:r>
                        <a:rPr lang="en-US" dirty="0"/>
                        <a:t>48</a:t>
                      </a:r>
                    </a:p>
                  </a:txBody>
                  <a:tcPr/>
                </a:tc>
                <a:tc>
                  <a:txBody>
                    <a:bodyPr/>
                    <a:lstStyle/>
                    <a:p>
                      <a:pPr algn="ctr"/>
                      <a:r>
                        <a:rPr lang="en-US" dirty="0"/>
                        <a:t>13</a:t>
                      </a:r>
                    </a:p>
                  </a:txBody>
                  <a:tcPr/>
                </a:tc>
                <a:tc>
                  <a:txBody>
                    <a:bodyPr/>
                    <a:lstStyle/>
                    <a:p>
                      <a:pPr algn="ctr"/>
                      <a:r>
                        <a:rPr lang="en-US" dirty="0"/>
                        <a:t>61</a:t>
                      </a:r>
                    </a:p>
                  </a:txBody>
                  <a:tcPr/>
                </a:tc>
                <a:extLst>
                  <a:ext uri="{0D108BD9-81ED-4DB2-BD59-A6C34878D82A}">
                    <a16:rowId xmlns:a16="http://schemas.microsoft.com/office/drawing/2014/main" val="1723875457"/>
                  </a:ext>
                </a:extLst>
              </a:tr>
              <a:tr h="370840">
                <a:tc>
                  <a:txBody>
                    <a:bodyPr/>
                    <a:lstStyle/>
                    <a:p>
                      <a:pPr algn="ctr"/>
                      <a:r>
                        <a:rPr lang="en-US" dirty="0"/>
                        <a:t>Child</a:t>
                      </a:r>
                    </a:p>
                  </a:txBody>
                  <a:tcPr/>
                </a:tc>
                <a:tc>
                  <a:txBody>
                    <a:bodyPr/>
                    <a:lstStyle/>
                    <a:p>
                      <a:pPr algn="ctr"/>
                      <a:r>
                        <a:rPr lang="en-US" dirty="0"/>
                        <a:t>144</a:t>
                      </a:r>
                    </a:p>
                  </a:txBody>
                  <a:tcPr/>
                </a:tc>
                <a:tc>
                  <a:txBody>
                    <a:bodyPr/>
                    <a:lstStyle/>
                    <a:p>
                      <a:pPr algn="ctr"/>
                      <a:r>
                        <a:rPr lang="en-US" dirty="0"/>
                        <a:t>61</a:t>
                      </a:r>
                    </a:p>
                  </a:txBody>
                  <a:tcPr/>
                </a:tc>
                <a:tc>
                  <a:txBody>
                    <a:bodyPr/>
                    <a:lstStyle/>
                    <a:p>
                      <a:pPr algn="ctr"/>
                      <a:r>
                        <a:rPr lang="en-US" dirty="0"/>
                        <a:t>205</a:t>
                      </a:r>
                    </a:p>
                  </a:txBody>
                  <a:tcPr/>
                </a:tc>
                <a:extLst>
                  <a:ext uri="{0D108BD9-81ED-4DB2-BD59-A6C34878D82A}">
                    <a16:rowId xmlns:a16="http://schemas.microsoft.com/office/drawing/2014/main" val="2096020305"/>
                  </a:ext>
                </a:extLst>
              </a:tr>
              <a:tr h="370840">
                <a:tc>
                  <a:txBody>
                    <a:bodyPr/>
                    <a:lstStyle/>
                    <a:p>
                      <a:pPr algn="ctr"/>
                      <a:r>
                        <a:rPr lang="en-US" dirty="0"/>
                        <a:t>Children</a:t>
                      </a:r>
                    </a:p>
                  </a:txBody>
                  <a:tcPr/>
                </a:tc>
                <a:tc>
                  <a:txBody>
                    <a:bodyPr/>
                    <a:lstStyle/>
                    <a:p>
                      <a:pPr algn="ctr"/>
                      <a:r>
                        <a:rPr lang="en-US" dirty="0"/>
                        <a:t>1666</a:t>
                      </a:r>
                    </a:p>
                  </a:txBody>
                  <a:tcPr/>
                </a:tc>
                <a:tc>
                  <a:txBody>
                    <a:bodyPr/>
                    <a:lstStyle/>
                    <a:p>
                      <a:pPr algn="ctr"/>
                      <a:r>
                        <a:rPr lang="en-US" dirty="0"/>
                        <a:t>156</a:t>
                      </a:r>
                    </a:p>
                  </a:txBody>
                  <a:tcPr/>
                </a:tc>
                <a:tc>
                  <a:txBody>
                    <a:bodyPr/>
                    <a:lstStyle/>
                    <a:p>
                      <a:pPr algn="ctr"/>
                      <a:r>
                        <a:rPr lang="en-US" dirty="0"/>
                        <a:t>1822</a:t>
                      </a:r>
                    </a:p>
                  </a:txBody>
                  <a:tcPr/>
                </a:tc>
                <a:extLst>
                  <a:ext uri="{0D108BD9-81ED-4DB2-BD59-A6C34878D82A}">
                    <a16:rowId xmlns:a16="http://schemas.microsoft.com/office/drawing/2014/main" val="3583125570"/>
                  </a:ext>
                </a:extLst>
              </a:tr>
              <a:tr h="370840">
                <a:tc>
                  <a:txBody>
                    <a:bodyPr/>
                    <a:lstStyle/>
                    <a:p>
                      <a:pPr algn="ctr"/>
                      <a:r>
                        <a:rPr lang="en-US" dirty="0"/>
                        <a:t>Seed</a:t>
                      </a:r>
                    </a:p>
                  </a:txBody>
                  <a:tcPr/>
                </a:tc>
                <a:tc>
                  <a:txBody>
                    <a:bodyPr/>
                    <a:lstStyle/>
                    <a:p>
                      <a:pPr algn="ctr"/>
                      <a:r>
                        <a:rPr lang="en-US" dirty="0"/>
                        <a:t>225</a:t>
                      </a:r>
                    </a:p>
                  </a:txBody>
                  <a:tcPr/>
                </a:tc>
                <a:tc>
                  <a:txBody>
                    <a:bodyPr/>
                    <a:lstStyle/>
                    <a:p>
                      <a:pPr algn="ctr"/>
                      <a:r>
                        <a:rPr lang="en-US" dirty="0"/>
                        <a:t>55</a:t>
                      </a:r>
                    </a:p>
                  </a:txBody>
                  <a:tcPr/>
                </a:tc>
                <a:tc>
                  <a:txBody>
                    <a:bodyPr/>
                    <a:lstStyle/>
                    <a:p>
                      <a:pPr algn="ctr"/>
                      <a:r>
                        <a:rPr lang="en-US" dirty="0"/>
                        <a:t>280</a:t>
                      </a:r>
                    </a:p>
                  </a:txBody>
                  <a:tcPr/>
                </a:tc>
                <a:extLst>
                  <a:ext uri="{0D108BD9-81ED-4DB2-BD59-A6C34878D82A}">
                    <a16:rowId xmlns:a16="http://schemas.microsoft.com/office/drawing/2014/main" val="887588931"/>
                  </a:ext>
                </a:extLst>
              </a:tr>
              <a:tr h="370840">
                <a:tc>
                  <a:txBody>
                    <a:bodyPr/>
                    <a:lstStyle/>
                    <a:p>
                      <a:pPr algn="ctr"/>
                      <a:r>
                        <a:rPr lang="en-US" dirty="0"/>
                        <a:t>Tribe(s)</a:t>
                      </a:r>
                    </a:p>
                  </a:txBody>
                  <a:tcPr/>
                </a:tc>
                <a:tc>
                  <a:txBody>
                    <a:bodyPr/>
                    <a:lstStyle/>
                    <a:p>
                      <a:pPr algn="ctr"/>
                      <a:r>
                        <a:rPr lang="en-US" dirty="0"/>
                        <a:t>328</a:t>
                      </a:r>
                    </a:p>
                  </a:txBody>
                  <a:tcPr/>
                </a:tc>
                <a:tc>
                  <a:txBody>
                    <a:bodyPr/>
                    <a:lstStyle/>
                    <a:p>
                      <a:pPr algn="ctr"/>
                      <a:r>
                        <a:rPr lang="en-US" dirty="0"/>
                        <a:t>26</a:t>
                      </a:r>
                    </a:p>
                  </a:txBody>
                  <a:tcPr/>
                </a:tc>
                <a:tc>
                  <a:txBody>
                    <a:bodyPr/>
                    <a:lstStyle/>
                    <a:p>
                      <a:pPr algn="ctr"/>
                      <a:r>
                        <a:rPr lang="en-US" dirty="0"/>
                        <a:t>354</a:t>
                      </a:r>
                    </a:p>
                  </a:txBody>
                  <a:tcPr/>
                </a:tc>
                <a:extLst>
                  <a:ext uri="{0D108BD9-81ED-4DB2-BD59-A6C34878D82A}">
                    <a16:rowId xmlns:a16="http://schemas.microsoft.com/office/drawing/2014/main" val="2172709791"/>
                  </a:ext>
                </a:extLst>
              </a:tr>
            </a:tbl>
          </a:graphicData>
        </a:graphic>
      </p:graphicFrame>
      <p:sp>
        <p:nvSpPr>
          <p:cNvPr id="4" name="Footer Placeholder 3">
            <a:extLst>
              <a:ext uri="{FF2B5EF4-FFF2-40B4-BE49-F238E27FC236}">
                <a16:creationId xmlns:a16="http://schemas.microsoft.com/office/drawing/2014/main" id="{33DF9AF0-DBA3-13B8-B615-B3038F4ED19D}"/>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DFF1F2DD-7ED4-AF65-5FD1-FAC688561A28}"/>
              </a:ext>
            </a:extLst>
          </p:cNvPr>
          <p:cNvSpPr>
            <a:spLocks noGrp="1"/>
          </p:cNvSpPr>
          <p:nvPr>
            <p:ph type="sldNum" sz="quarter" idx="12"/>
          </p:nvPr>
        </p:nvSpPr>
        <p:spPr/>
        <p:txBody>
          <a:bodyPr/>
          <a:lstStyle/>
          <a:p>
            <a:fld id="{459CABAD-5BE5-4119-B9F8-BD5AC7D88EE8}" type="slidenum">
              <a:rPr lang="en-NZ" smtClean="0"/>
              <a:pPr/>
              <a:t>17</a:t>
            </a:fld>
            <a:endParaRPr lang="en-NZ"/>
          </a:p>
        </p:txBody>
      </p:sp>
    </p:spTree>
    <p:extLst>
      <p:ext uri="{BB962C8B-B14F-4D97-AF65-F5344CB8AC3E}">
        <p14:creationId xmlns:p14="http://schemas.microsoft.com/office/powerpoint/2010/main" val="22252329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Separation &amp; Divorce</a:t>
            </a:r>
          </a:p>
        </p:txBody>
      </p:sp>
      <p:sp>
        <p:nvSpPr>
          <p:cNvPr id="3" name="Content Placeholder 2"/>
          <p:cNvSpPr>
            <a:spLocks noGrp="1"/>
          </p:cNvSpPr>
          <p:nvPr>
            <p:ph idx="1"/>
          </p:nvPr>
        </p:nvSpPr>
        <p:spPr/>
        <p:txBody>
          <a:bodyPr>
            <a:normAutofit fontScale="92500"/>
          </a:bodyPr>
          <a:lstStyle/>
          <a:p>
            <a:pPr marL="0" indent="0">
              <a:buNone/>
            </a:pPr>
            <a:r>
              <a:rPr lang="en-US" b="1" i="1" dirty="0"/>
              <a:t>Surely as </a:t>
            </a:r>
            <a:r>
              <a:rPr lang="en-US" b="1" i="1" dirty="0">
                <a:highlight>
                  <a:srgbClr val="FFFF00"/>
                </a:highlight>
              </a:rPr>
              <a:t>a wife treacherously departed from her husband</a:t>
            </a:r>
            <a:r>
              <a:rPr lang="en-US" b="1" i="1" dirty="0"/>
              <a:t>, so have ye dealt treacherously with me, O house of Israel.			</a:t>
            </a:r>
            <a:r>
              <a:rPr lang="en-US" sz="2800" b="1" dirty="0">
                <a:solidFill>
                  <a:srgbClr val="C00000"/>
                </a:solidFill>
              </a:rPr>
              <a:t>Jeremiah 3:20</a:t>
            </a:r>
            <a:endParaRPr lang="en-US" b="1" i="1" dirty="0">
              <a:solidFill>
                <a:srgbClr val="C00000"/>
              </a:solidFill>
            </a:endParaRPr>
          </a:p>
          <a:p>
            <a:pPr marL="0" indent="0">
              <a:buNone/>
            </a:pPr>
            <a:endParaRPr lang="en-US" b="1" i="1" dirty="0"/>
          </a:p>
          <a:p>
            <a:pPr marL="0" indent="0">
              <a:buNone/>
            </a:pPr>
            <a:r>
              <a:rPr lang="en-US" b="1" i="1" dirty="0"/>
              <a:t>And I saw, when for all the causes whereby backsliding Israel committed adultery </a:t>
            </a:r>
            <a:r>
              <a:rPr lang="en-US" b="1" i="1" dirty="0">
                <a:highlight>
                  <a:srgbClr val="FFFF00"/>
                </a:highlight>
              </a:rPr>
              <a:t>I had put her away, and given her a bill of divorce</a:t>
            </a:r>
            <a:r>
              <a:rPr lang="en-US" b="1" i="1" dirty="0"/>
              <a:t>; yet her treacherous sister Judah feared not, but went and played the harlot also. 	</a:t>
            </a:r>
            <a:r>
              <a:rPr lang="en-US" sz="2800" b="1" dirty="0">
                <a:solidFill>
                  <a:srgbClr val="C00000"/>
                </a:solidFill>
              </a:rPr>
              <a:t>Jeremiah 3:8</a:t>
            </a:r>
            <a:endParaRPr lang="en-US" sz="2800" b="1" i="1" dirty="0"/>
          </a:p>
        </p:txBody>
      </p:sp>
      <p:sp>
        <p:nvSpPr>
          <p:cNvPr id="4" name="Footer Placeholder 3">
            <a:extLst>
              <a:ext uri="{FF2B5EF4-FFF2-40B4-BE49-F238E27FC236}">
                <a16:creationId xmlns:a16="http://schemas.microsoft.com/office/drawing/2014/main" id="{943E1229-C477-4422-87F5-FAEC24705AD8}"/>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AD05150-762A-438B-8333-E277A9361E0B}"/>
              </a:ext>
            </a:extLst>
          </p:cNvPr>
          <p:cNvSpPr>
            <a:spLocks noGrp="1"/>
          </p:cNvSpPr>
          <p:nvPr>
            <p:ph type="sldNum" sz="quarter" idx="12"/>
          </p:nvPr>
        </p:nvSpPr>
        <p:spPr/>
        <p:txBody>
          <a:bodyPr/>
          <a:lstStyle/>
          <a:p>
            <a:fld id="{459CABAD-5BE5-4119-B9F8-BD5AC7D88EE8}" type="slidenum">
              <a:rPr lang="en-NZ" smtClean="0"/>
              <a:pPr/>
              <a:t>170</a:t>
            </a:fld>
            <a:endParaRPr lang="en-NZ"/>
          </a:p>
        </p:txBody>
      </p:sp>
    </p:spTree>
    <p:extLst>
      <p:ext uri="{BB962C8B-B14F-4D97-AF65-F5344CB8AC3E}">
        <p14:creationId xmlns:p14="http://schemas.microsoft.com/office/powerpoint/2010/main" val="14390699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Not be for another man</a:t>
            </a:r>
          </a:p>
        </p:txBody>
      </p:sp>
      <p:sp>
        <p:nvSpPr>
          <p:cNvPr id="3" name="Content Placeholder 2"/>
          <p:cNvSpPr>
            <a:spLocks noGrp="1"/>
          </p:cNvSpPr>
          <p:nvPr>
            <p:ph idx="1"/>
          </p:nvPr>
        </p:nvSpPr>
        <p:spPr/>
        <p:txBody>
          <a:bodyPr>
            <a:normAutofit fontScale="77500" lnSpcReduction="20000"/>
          </a:bodyPr>
          <a:lstStyle/>
          <a:p>
            <a:pPr marL="0" indent="0">
              <a:buNone/>
            </a:pPr>
            <a:r>
              <a:rPr lang="en-US" b="1" i="1" dirty="0"/>
              <a:t>And I said unto her, Thou shalt abide for me many days; thou shalt not play the harlot, and </a:t>
            </a:r>
            <a:r>
              <a:rPr lang="en-US" b="1" i="1" dirty="0">
                <a:highlight>
                  <a:srgbClr val="FFFF00"/>
                </a:highlight>
              </a:rPr>
              <a:t>thou shalt not be for another man: so will I also be for thee.</a:t>
            </a:r>
          </a:p>
          <a:p>
            <a:pPr marL="0" indent="0">
              <a:buNone/>
            </a:pPr>
            <a:endParaRPr lang="en-US" b="1" i="1" dirty="0"/>
          </a:p>
          <a:p>
            <a:pPr marL="0" indent="0">
              <a:buNone/>
            </a:pPr>
            <a:r>
              <a:rPr lang="en-US" b="1" i="1" dirty="0"/>
              <a:t>For the children of Israel shall abide many days without a king, and without a prince, and without a sacrifice, and without an image, and without an ephod, and without teraphim:</a:t>
            </a:r>
          </a:p>
          <a:p>
            <a:pPr marL="0" indent="0">
              <a:buNone/>
            </a:pPr>
            <a:endParaRPr lang="en-US" b="1" i="1" dirty="0"/>
          </a:p>
          <a:p>
            <a:pPr marL="0" indent="0">
              <a:buNone/>
            </a:pPr>
            <a:r>
              <a:rPr lang="en-US" b="1" i="1" dirty="0">
                <a:highlight>
                  <a:srgbClr val="FFFF00"/>
                </a:highlight>
              </a:rPr>
              <a:t>Afterward shall the children of Israel return</a:t>
            </a:r>
            <a:r>
              <a:rPr lang="en-US" b="1" i="1" dirty="0"/>
              <a:t>, and seek the Lord their God, and David their king; and shall fear the Lord and his goodness in the latter days. </a:t>
            </a:r>
            <a:r>
              <a:rPr lang="en-US" b="1" dirty="0">
                <a:solidFill>
                  <a:srgbClr val="C00000"/>
                </a:solidFill>
              </a:rPr>
              <a:t>Hosea 3:3-5</a:t>
            </a:r>
            <a:endParaRPr lang="en-US" b="1" i="1" dirty="0">
              <a:solidFill>
                <a:srgbClr val="C00000"/>
              </a:solidFill>
            </a:endParaRPr>
          </a:p>
        </p:txBody>
      </p:sp>
      <p:sp>
        <p:nvSpPr>
          <p:cNvPr id="4" name="Footer Placeholder 3">
            <a:extLst>
              <a:ext uri="{FF2B5EF4-FFF2-40B4-BE49-F238E27FC236}">
                <a16:creationId xmlns:a16="http://schemas.microsoft.com/office/drawing/2014/main" id="{697BD653-405F-4EB8-90AE-9F92DC30D2FA}"/>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4B99F1F-EB22-4806-B004-9CBEA8BF40B3}"/>
              </a:ext>
            </a:extLst>
          </p:cNvPr>
          <p:cNvSpPr>
            <a:spLocks noGrp="1"/>
          </p:cNvSpPr>
          <p:nvPr>
            <p:ph type="sldNum" sz="quarter" idx="12"/>
          </p:nvPr>
        </p:nvSpPr>
        <p:spPr/>
        <p:txBody>
          <a:bodyPr/>
          <a:lstStyle/>
          <a:p>
            <a:fld id="{459CABAD-5BE5-4119-B9F8-BD5AC7D88EE8}" type="slidenum">
              <a:rPr lang="en-NZ" smtClean="0"/>
              <a:pPr/>
              <a:t>171</a:t>
            </a:fld>
            <a:endParaRPr lang="en-NZ"/>
          </a:p>
        </p:txBody>
      </p:sp>
    </p:spTree>
    <p:extLst>
      <p:ext uri="{BB962C8B-B14F-4D97-AF65-F5344CB8AC3E}">
        <p14:creationId xmlns:p14="http://schemas.microsoft.com/office/powerpoint/2010/main" val="16293466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432FF"/>
                </a:solidFill>
              </a:rPr>
              <a:t>A Problem with the Types of Marriage &amp; Divorce</a:t>
            </a:r>
          </a:p>
        </p:txBody>
      </p:sp>
      <p:sp>
        <p:nvSpPr>
          <p:cNvPr id="3" name="Content Placeholder 2"/>
          <p:cNvSpPr>
            <a:spLocks noGrp="1"/>
          </p:cNvSpPr>
          <p:nvPr>
            <p:ph idx="1"/>
          </p:nvPr>
        </p:nvSpPr>
        <p:spPr/>
        <p:txBody>
          <a:bodyPr>
            <a:normAutofit/>
          </a:bodyPr>
          <a:lstStyle/>
          <a:p>
            <a:pPr marL="0" indent="0">
              <a:buNone/>
            </a:pPr>
            <a:r>
              <a:rPr lang="en-US" sz="2800" b="1" i="1" dirty="0"/>
              <a:t>They say, If a man put away his wife, and she go from him, and become another man's, shall he return unto her again? shall not that land be greatly polluted? but thou hast played the harlot with many lovers; </a:t>
            </a:r>
            <a:r>
              <a:rPr lang="en-US" sz="2800" b="1" i="1" dirty="0">
                <a:highlight>
                  <a:srgbClr val="FFFF00"/>
                </a:highlight>
              </a:rPr>
              <a:t>yet return again to me</a:t>
            </a:r>
            <a:r>
              <a:rPr lang="en-US" sz="2800" b="1" i="1" dirty="0"/>
              <a:t>, </a:t>
            </a:r>
            <a:r>
              <a:rPr lang="en-US" sz="2800" b="1" i="1" dirty="0" err="1"/>
              <a:t>saith</a:t>
            </a:r>
            <a:r>
              <a:rPr lang="en-US" sz="2800" b="1" i="1" dirty="0"/>
              <a:t> the Lord.											</a:t>
            </a:r>
            <a:r>
              <a:rPr lang="en-US" sz="2800" b="1" dirty="0">
                <a:solidFill>
                  <a:srgbClr val="C00000"/>
                </a:solidFill>
              </a:rPr>
              <a:t>Jeremiah 3:1</a:t>
            </a:r>
            <a:endParaRPr lang="en-US" sz="2800" b="1" i="1" dirty="0">
              <a:solidFill>
                <a:srgbClr val="C00000"/>
              </a:solidFill>
            </a:endParaRPr>
          </a:p>
        </p:txBody>
      </p:sp>
      <p:sp>
        <p:nvSpPr>
          <p:cNvPr id="4" name="Footer Placeholder 3">
            <a:extLst>
              <a:ext uri="{FF2B5EF4-FFF2-40B4-BE49-F238E27FC236}">
                <a16:creationId xmlns:a16="http://schemas.microsoft.com/office/drawing/2014/main" id="{B639CA83-2F39-4141-9CC9-458D703962EF}"/>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81A0D053-57F7-479E-A780-CA23F3C0A0B5}"/>
              </a:ext>
            </a:extLst>
          </p:cNvPr>
          <p:cNvSpPr>
            <a:spLocks noGrp="1"/>
          </p:cNvSpPr>
          <p:nvPr>
            <p:ph type="sldNum" sz="quarter" idx="12"/>
          </p:nvPr>
        </p:nvSpPr>
        <p:spPr/>
        <p:txBody>
          <a:bodyPr/>
          <a:lstStyle/>
          <a:p>
            <a:fld id="{459CABAD-5BE5-4119-B9F8-BD5AC7D88EE8}" type="slidenum">
              <a:rPr lang="en-NZ" smtClean="0"/>
              <a:pPr/>
              <a:t>172</a:t>
            </a:fld>
            <a:endParaRPr lang="en-NZ"/>
          </a:p>
        </p:txBody>
      </p:sp>
    </p:spTree>
    <p:extLst>
      <p:ext uri="{BB962C8B-B14F-4D97-AF65-F5344CB8AC3E}">
        <p14:creationId xmlns:p14="http://schemas.microsoft.com/office/powerpoint/2010/main" val="24498682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32FF"/>
                </a:solidFill>
              </a:rPr>
              <a:t>The Exclusivity of Marriage</a:t>
            </a:r>
          </a:p>
        </p:txBody>
      </p:sp>
      <p:sp>
        <p:nvSpPr>
          <p:cNvPr id="3" name="Content Placeholder 2"/>
          <p:cNvSpPr>
            <a:spLocks noGrp="1"/>
          </p:cNvSpPr>
          <p:nvPr>
            <p:ph idx="1"/>
          </p:nvPr>
        </p:nvSpPr>
        <p:spPr/>
        <p:txBody>
          <a:bodyPr>
            <a:normAutofit fontScale="77500" lnSpcReduction="20000"/>
          </a:bodyPr>
          <a:lstStyle/>
          <a:p>
            <a:r>
              <a:rPr lang="en-US" dirty="0"/>
              <a:t>…helps us understand the exclusivity of God’s relationship to His people.</a:t>
            </a:r>
          </a:p>
          <a:p>
            <a:pPr marL="0" indent="0">
              <a:buNone/>
            </a:pPr>
            <a:r>
              <a:rPr lang="en-US" b="1" i="1" dirty="0"/>
              <a:t>I am my beloved’s and my beloved is mine… </a:t>
            </a:r>
            <a:r>
              <a:rPr lang="en-US" i="1" dirty="0"/>
              <a:t>															</a:t>
            </a:r>
            <a:r>
              <a:rPr lang="en-US" sz="2800" b="1" dirty="0">
                <a:solidFill>
                  <a:srgbClr val="C00000"/>
                </a:solidFill>
              </a:rPr>
              <a:t>Song of Solomon 6:3</a:t>
            </a:r>
          </a:p>
          <a:p>
            <a:pPr marL="0" indent="0">
              <a:buNone/>
            </a:pPr>
            <a:r>
              <a:rPr lang="en-US" b="1" i="1" dirty="0"/>
              <a:t>Then they that feared the Lord </a:t>
            </a:r>
            <a:r>
              <a:rPr lang="en-US" b="1" i="1" dirty="0" err="1"/>
              <a:t>spake</a:t>
            </a:r>
            <a:r>
              <a:rPr lang="en-US" b="1" i="1" dirty="0"/>
              <a:t> often one to another: and the Lord hearkened, and heard it, and a book of remembrance was written before him for them that feared the Lord, and that thought upon his name.</a:t>
            </a:r>
          </a:p>
          <a:p>
            <a:pPr marL="0" indent="0">
              <a:buNone/>
            </a:pPr>
            <a:endParaRPr lang="en-US" b="1" i="1" dirty="0"/>
          </a:p>
          <a:p>
            <a:pPr marL="0" indent="0">
              <a:buNone/>
            </a:pPr>
            <a:r>
              <a:rPr lang="en-US" b="1" i="1" dirty="0">
                <a:highlight>
                  <a:srgbClr val="FFFF00"/>
                </a:highlight>
              </a:rPr>
              <a:t>And they shall be mine</a:t>
            </a:r>
            <a:r>
              <a:rPr lang="en-US" b="1" i="1" dirty="0"/>
              <a:t>, </a:t>
            </a:r>
            <a:r>
              <a:rPr lang="en-US" b="1" i="1" dirty="0" err="1"/>
              <a:t>saith</a:t>
            </a:r>
            <a:r>
              <a:rPr lang="en-US" b="1" i="1" dirty="0"/>
              <a:t> the Lord of hosts, in that day when I make up my jewels; and I will spare them, as a man </a:t>
            </a:r>
            <a:r>
              <a:rPr lang="en-US" b="1" i="1" dirty="0" err="1"/>
              <a:t>spareth</a:t>
            </a:r>
            <a:r>
              <a:rPr lang="en-US" b="1" i="1" dirty="0"/>
              <a:t> </a:t>
            </a:r>
            <a:r>
              <a:rPr lang="en-US" b="1" i="1" dirty="0">
                <a:highlight>
                  <a:srgbClr val="FFFF00"/>
                </a:highlight>
              </a:rPr>
              <a:t>his own son </a:t>
            </a:r>
            <a:r>
              <a:rPr lang="en-US" b="1" i="1" dirty="0"/>
              <a:t>that </a:t>
            </a:r>
            <a:r>
              <a:rPr lang="en-US" b="1" i="1" dirty="0" err="1"/>
              <a:t>serveth</a:t>
            </a:r>
            <a:r>
              <a:rPr lang="en-US" b="1" i="1" dirty="0"/>
              <a:t> him. 																	</a:t>
            </a:r>
            <a:r>
              <a:rPr lang="en-US" sz="2900" b="1" dirty="0">
                <a:solidFill>
                  <a:srgbClr val="C00000"/>
                </a:solidFill>
              </a:rPr>
              <a:t>Malachi 3:16-17</a:t>
            </a:r>
            <a:endParaRPr lang="en-US" b="1" i="1" dirty="0"/>
          </a:p>
        </p:txBody>
      </p:sp>
      <p:sp>
        <p:nvSpPr>
          <p:cNvPr id="4" name="Footer Placeholder 3">
            <a:extLst>
              <a:ext uri="{FF2B5EF4-FFF2-40B4-BE49-F238E27FC236}">
                <a16:creationId xmlns:a16="http://schemas.microsoft.com/office/drawing/2014/main" id="{05A69EEA-3CA6-42CE-B918-AC94312186D6}"/>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CEA32FB6-00D3-430D-97A9-5F4DB462D158}"/>
              </a:ext>
            </a:extLst>
          </p:cNvPr>
          <p:cNvSpPr>
            <a:spLocks noGrp="1"/>
          </p:cNvSpPr>
          <p:nvPr>
            <p:ph type="sldNum" sz="quarter" idx="12"/>
          </p:nvPr>
        </p:nvSpPr>
        <p:spPr/>
        <p:txBody>
          <a:bodyPr/>
          <a:lstStyle/>
          <a:p>
            <a:fld id="{459CABAD-5BE5-4119-B9F8-BD5AC7D88EE8}" type="slidenum">
              <a:rPr lang="en-NZ" smtClean="0"/>
              <a:pPr/>
              <a:t>173</a:t>
            </a:fld>
            <a:endParaRPr lang="en-NZ"/>
          </a:p>
        </p:txBody>
      </p:sp>
    </p:spTree>
    <p:extLst>
      <p:ext uri="{BB962C8B-B14F-4D97-AF65-F5344CB8AC3E}">
        <p14:creationId xmlns:p14="http://schemas.microsoft.com/office/powerpoint/2010/main" val="39009795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432FF"/>
                </a:solidFill>
              </a:rPr>
              <a:t>Implications of being </a:t>
            </a:r>
            <a:br>
              <a:rPr lang="en-US" b="1" i="1" dirty="0">
                <a:solidFill>
                  <a:srgbClr val="0432FF"/>
                </a:solidFill>
              </a:rPr>
            </a:br>
            <a:r>
              <a:rPr lang="en-US" b="1" i="1" dirty="0">
                <a:solidFill>
                  <a:srgbClr val="0432FF"/>
                </a:solidFill>
              </a:rPr>
              <a:t>the People of God</a:t>
            </a:r>
          </a:p>
        </p:txBody>
      </p:sp>
      <p:sp>
        <p:nvSpPr>
          <p:cNvPr id="3" name="Content Placeholder 2"/>
          <p:cNvSpPr>
            <a:spLocks noGrp="1"/>
          </p:cNvSpPr>
          <p:nvPr>
            <p:ph idx="1"/>
          </p:nvPr>
        </p:nvSpPr>
        <p:spPr/>
        <p:txBody>
          <a:bodyPr>
            <a:normAutofit fontScale="70000" lnSpcReduction="20000"/>
          </a:bodyPr>
          <a:lstStyle/>
          <a:p>
            <a:pPr marL="0" indent="0">
              <a:buNone/>
            </a:pPr>
            <a:r>
              <a:rPr lang="en-US" b="1" i="1" dirty="0"/>
              <a:t>Be ye not unequally yoked together with unbelievers: for what fellowship hath righteousness with unrighteousness? and what communion hath light with darkness?</a:t>
            </a:r>
          </a:p>
          <a:p>
            <a:pPr marL="0" indent="0">
              <a:buNone/>
            </a:pPr>
            <a:r>
              <a:rPr lang="en-US" b="1" i="1" dirty="0"/>
              <a:t>And what agreement hath the temple of God with idols? for ye are the temple of the living God; as God hath said, I will dwell in them, and walk in them; and </a:t>
            </a:r>
            <a:r>
              <a:rPr lang="en-US" b="1" i="1" dirty="0">
                <a:highlight>
                  <a:srgbClr val="FFFF00"/>
                </a:highlight>
              </a:rPr>
              <a:t>I will be their God, and they shall be my people.</a:t>
            </a:r>
          </a:p>
          <a:p>
            <a:pPr marL="0" indent="0">
              <a:buNone/>
            </a:pPr>
            <a:r>
              <a:rPr lang="en-US" b="1" i="1" dirty="0">
                <a:highlight>
                  <a:srgbClr val="FFFF00"/>
                </a:highlight>
              </a:rPr>
              <a:t>Wherefore come out from among them, and be ye separate</a:t>
            </a:r>
            <a:r>
              <a:rPr lang="en-US" b="1" i="1" dirty="0"/>
              <a:t>, </a:t>
            </a:r>
            <a:r>
              <a:rPr lang="en-US" b="1" i="1" dirty="0" err="1"/>
              <a:t>saith</a:t>
            </a:r>
            <a:r>
              <a:rPr lang="en-US" b="1" i="1" dirty="0"/>
              <a:t> the Lord, and </a:t>
            </a:r>
            <a:r>
              <a:rPr lang="en-US" b="1" i="1" dirty="0">
                <a:highlight>
                  <a:srgbClr val="FFFF00"/>
                </a:highlight>
              </a:rPr>
              <a:t>touch not the unclean thing; and I will receive you</a:t>
            </a:r>
            <a:r>
              <a:rPr lang="en-US" b="1" i="1" dirty="0"/>
              <a:t>.</a:t>
            </a:r>
          </a:p>
          <a:p>
            <a:pPr marL="0" indent="0">
              <a:buNone/>
            </a:pPr>
            <a:r>
              <a:rPr lang="en-US" b="1" i="1" dirty="0">
                <a:highlight>
                  <a:srgbClr val="FFFF00"/>
                </a:highlight>
              </a:rPr>
              <a:t>And will be a Father unto you, and ye shall be my sons and daughters</a:t>
            </a:r>
            <a:r>
              <a:rPr lang="en-US" b="1" i="1" dirty="0"/>
              <a:t>, </a:t>
            </a:r>
            <a:r>
              <a:rPr lang="en-US" b="1" i="1" dirty="0" err="1"/>
              <a:t>saith</a:t>
            </a:r>
            <a:r>
              <a:rPr lang="en-US" b="1" i="1" dirty="0"/>
              <a:t> the Lord Almighty.</a:t>
            </a:r>
          </a:p>
          <a:p>
            <a:pPr marL="0" indent="0">
              <a:buNone/>
            </a:pPr>
            <a:r>
              <a:rPr lang="en-US" b="1" i="1" dirty="0"/>
              <a:t>Having therefore these promises, dearly beloved, let us cleanse ourselves from all filthiness of the flesh and spirit, perfecting holiness in the fear of God.</a:t>
            </a:r>
            <a:r>
              <a:rPr lang="en-US" dirty="0"/>
              <a:t>				</a:t>
            </a:r>
            <a:r>
              <a:rPr lang="en-US" b="1" dirty="0">
                <a:solidFill>
                  <a:srgbClr val="C00000"/>
                </a:solidFill>
              </a:rPr>
              <a:t>2 Corinthians 6:14-7:1</a:t>
            </a:r>
          </a:p>
        </p:txBody>
      </p:sp>
      <p:sp>
        <p:nvSpPr>
          <p:cNvPr id="4" name="Footer Placeholder 3">
            <a:extLst>
              <a:ext uri="{FF2B5EF4-FFF2-40B4-BE49-F238E27FC236}">
                <a16:creationId xmlns:a16="http://schemas.microsoft.com/office/drawing/2014/main" id="{2E81B088-64CD-4315-A4AD-73CF06CFA85C}"/>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0858C148-776A-433F-A602-D5661EF76533}"/>
              </a:ext>
            </a:extLst>
          </p:cNvPr>
          <p:cNvSpPr>
            <a:spLocks noGrp="1"/>
          </p:cNvSpPr>
          <p:nvPr>
            <p:ph type="sldNum" sz="quarter" idx="12"/>
          </p:nvPr>
        </p:nvSpPr>
        <p:spPr/>
        <p:txBody>
          <a:bodyPr/>
          <a:lstStyle/>
          <a:p>
            <a:fld id="{459CABAD-5BE5-4119-B9F8-BD5AC7D88EE8}" type="slidenum">
              <a:rPr lang="en-NZ" smtClean="0"/>
              <a:pPr/>
              <a:t>174</a:t>
            </a:fld>
            <a:endParaRPr lang="en-NZ"/>
          </a:p>
        </p:txBody>
      </p:sp>
    </p:spTree>
    <p:extLst>
      <p:ext uri="{BB962C8B-B14F-4D97-AF65-F5344CB8AC3E}">
        <p14:creationId xmlns:p14="http://schemas.microsoft.com/office/powerpoint/2010/main" val="19063031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8159" y="343100"/>
            <a:ext cx="8397241" cy="1323439"/>
          </a:xfrm>
          <a:prstGeom prst="rect">
            <a:avLst/>
          </a:prstGeom>
          <a:noFill/>
        </p:spPr>
        <p:txBody>
          <a:bodyPr wrap="square" rtlCol="0">
            <a:spAutoFit/>
          </a:bodyPr>
          <a:lstStyle/>
          <a:p>
            <a:pPr algn="ctr"/>
            <a:r>
              <a:rPr lang="en-NZ" sz="4000" b="1" i="1" dirty="0">
                <a:solidFill>
                  <a:srgbClr val="0000FF"/>
                </a:solidFill>
                <a:latin typeface="Book Antiqua"/>
                <a:cs typeface="Book Antiqua"/>
              </a:rPr>
              <a:t>The Father-Spirit As The </a:t>
            </a:r>
            <a:r>
              <a:rPr lang="en-NZ" sz="4000" b="1" i="1" dirty="0" err="1">
                <a:solidFill>
                  <a:srgbClr val="0000FF"/>
                </a:solidFill>
                <a:latin typeface="Book Antiqua"/>
                <a:cs typeface="Book Antiqua"/>
              </a:rPr>
              <a:t>Center</a:t>
            </a:r>
            <a:r>
              <a:rPr lang="en-NZ" sz="4000" b="1" i="1" dirty="0">
                <a:solidFill>
                  <a:srgbClr val="0000FF"/>
                </a:solidFill>
                <a:latin typeface="Book Antiqua"/>
                <a:cs typeface="Book Antiqua"/>
              </a:rPr>
              <a:t> of God’s Family &amp; All Creation</a:t>
            </a:r>
          </a:p>
        </p:txBody>
      </p:sp>
      <p:sp>
        <p:nvSpPr>
          <p:cNvPr id="34" name="TextBox 33"/>
          <p:cNvSpPr txBox="1"/>
          <p:nvPr/>
        </p:nvSpPr>
        <p:spPr>
          <a:xfrm>
            <a:off x="701038" y="2007971"/>
            <a:ext cx="7985762" cy="1200329"/>
          </a:xfrm>
          <a:prstGeom prst="rect">
            <a:avLst/>
          </a:prstGeom>
          <a:noFill/>
        </p:spPr>
        <p:txBody>
          <a:bodyPr wrap="square" rtlCol="0">
            <a:spAutoFit/>
          </a:bodyPr>
          <a:lstStyle/>
          <a:p>
            <a:r>
              <a:rPr lang="en-US" sz="2400" b="1" dirty="0">
                <a:latin typeface="Book Antiqua" charset="0"/>
                <a:ea typeface="Book Antiqua" charset="0"/>
                <a:cs typeface="Book Antiqua" charset="0"/>
              </a:rPr>
              <a:t>“The Father-Spirit, unveiled, is </a:t>
            </a:r>
            <a:r>
              <a:rPr lang="en-US" sz="2400" b="1" dirty="0">
                <a:solidFill>
                  <a:srgbClr val="0432FF"/>
                </a:solidFill>
                <a:latin typeface="Book Antiqua" charset="0"/>
                <a:ea typeface="Book Antiqua" charset="0"/>
                <a:cs typeface="Book Antiqua" charset="0"/>
              </a:rPr>
              <a:t>the focal center</a:t>
            </a:r>
            <a:r>
              <a:rPr lang="en-US" sz="2400" b="1" dirty="0">
                <a:latin typeface="Book Antiqua" charset="0"/>
                <a:ea typeface="Book Antiqua" charset="0"/>
                <a:cs typeface="Book Antiqua" charset="0"/>
              </a:rPr>
              <a:t> of the universe, from which irradiates whatever exists. as all things are “out of Him,” </a:t>
            </a:r>
            <a:endParaRPr lang="en-NZ" sz="2400" b="1" dirty="0">
              <a:solidFill>
                <a:srgbClr val="FF0000"/>
              </a:solidFill>
              <a:latin typeface="Book Antiqua" charset="0"/>
              <a:ea typeface="Book Antiqua" charset="0"/>
              <a:cs typeface="Book Antiqua" charset="0"/>
            </a:endParaRPr>
          </a:p>
        </p:txBody>
      </p:sp>
      <p:sp>
        <p:nvSpPr>
          <p:cNvPr id="4" name="TextBox 3"/>
          <p:cNvSpPr txBox="1"/>
          <p:nvPr/>
        </p:nvSpPr>
        <p:spPr>
          <a:xfrm>
            <a:off x="734905" y="3274295"/>
            <a:ext cx="8180495" cy="2677656"/>
          </a:xfrm>
          <a:prstGeom prst="rect">
            <a:avLst/>
          </a:prstGeom>
          <a:noFill/>
        </p:spPr>
        <p:txBody>
          <a:bodyPr wrap="square" rtlCol="0">
            <a:spAutoFit/>
          </a:bodyPr>
          <a:lstStyle/>
          <a:p>
            <a:r>
              <a:rPr lang="en-US" sz="2400" b="1" dirty="0">
                <a:latin typeface="Book Antiqua" charset="0"/>
                <a:ea typeface="Book Antiqua" charset="0"/>
                <a:cs typeface="Book Antiqua" charset="0"/>
              </a:rPr>
              <a:t>It is embodied paternal power which implies offspring or children, children or son of power.  Son-power is also embodied power. It is power emanating from the Father, corporealized in </a:t>
            </a:r>
            <a:r>
              <a:rPr lang="en-US" sz="2400" b="1" dirty="0">
                <a:solidFill>
                  <a:srgbClr val="00B050"/>
                </a:solidFill>
                <a:latin typeface="Book Antiqua" charset="0"/>
                <a:ea typeface="Book Antiqua" charset="0"/>
                <a:cs typeface="Book Antiqua" charset="0"/>
              </a:rPr>
              <a:t>one</a:t>
            </a:r>
            <a:r>
              <a:rPr lang="en-US" sz="2400" b="1" dirty="0">
                <a:latin typeface="Book Antiqua" charset="0"/>
                <a:ea typeface="Book Antiqua" charset="0"/>
                <a:cs typeface="Book Antiqua" charset="0"/>
              </a:rPr>
              <a:t> or a </a:t>
            </a:r>
            <a:r>
              <a:rPr lang="en-US" sz="2400" b="1" dirty="0">
                <a:solidFill>
                  <a:srgbClr val="FF6600"/>
                </a:solidFill>
                <a:latin typeface="Book Antiqua" charset="0"/>
                <a:ea typeface="Book Antiqua" charset="0"/>
                <a:cs typeface="Book Antiqua" charset="0"/>
              </a:rPr>
              <a:t>multitude</a:t>
            </a:r>
            <a:r>
              <a:rPr lang="en-US" sz="2400" b="1" dirty="0">
                <a:latin typeface="Book Antiqua" charset="0"/>
                <a:ea typeface="Book Antiqua" charset="0"/>
                <a:cs typeface="Book Antiqua" charset="0"/>
              </a:rPr>
              <a:t>, but never separated or detached from </a:t>
            </a:r>
            <a:r>
              <a:rPr lang="en-US" sz="2400" b="1" dirty="0">
                <a:solidFill>
                  <a:srgbClr val="0432FF"/>
                </a:solidFill>
                <a:latin typeface="Book Antiqua" charset="0"/>
                <a:ea typeface="Book Antiqua" charset="0"/>
                <a:cs typeface="Book Antiqua" charset="0"/>
              </a:rPr>
              <a:t>the focal center</a:t>
            </a:r>
            <a:r>
              <a:rPr lang="en-US" sz="2400" b="1" dirty="0">
                <a:latin typeface="Book Antiqua" charset="0"/>
                <a:ea typeface="Book Antiqua" charset="0"/>
                <a:cs typeface="Book Antiqua" charset="0"/>
              </a:rPr>
              <a:t>. The Son-power is, therefore, the Father-power, multitudinously expressed, and manifested through many bodies”.</a:t>
            </a:r>
            <a:endParaRPr lang="en-NZ" sz="2400" b="1" dirty="0">
              <a:latin typeface="Book Antiqua" charset="0"/>
              <a:ea typeface="Book Antiqua" charset="0"/>
              <a:cs typeface="Book Antiqua" charset="0"/>
            </a:endParaRPr>
          </a:p>
        </p:txBody>
      </p:sp>
      <p:sp>
        <p:nvSpPr>
          <p:cNvPr id="2" name="TextBox 1"/>
          <p:cNvSpPr txBox="1"/>
          <p:nvPr/>
        </p:nvSpPr>
        <p:spPr>
          <a:xfrm>
            <a:off x="6311336" y="5609051"/>
            <a:ext cx="2132314" cy="830997"/>
          </a:xfrm>
          <a:prstGeom prst="rect">
            <a:avLst/>
          </a:prstGeom>
          <a:noFill/>
        </p:spPr>
        <p:txBody>
          <a:bodyPr wrap="none" rtlCol="0">
            <a:spAutoFit/>
          </a:bodyPr>
          <a:lstStyle/>
          <a:p>
            <a:pPr algn="r"/>
            <a:r>
              <a:rPr lang="en-NZ" sz="2400" b="1" u="sng" dirty="0">
                <a:solidFill>
                  <a:srgbClr val="FF0000"/>
                </a:solidFill>
                <a:latin typeface="Book Antiqua"/>
                <a:cs typeface="Book Antiqua"/>
              </a:rPr>
              <a:t>Phanerosis</a:t>
            </a:r>
          </a:p>
          <a:p>
            <a:pPr algn="r"/>
            <a:r>
              <a:rPr lang="en-NZ" sz="2400" b="1" dirty="0">
                <a:solidFill>
                  <a:srgbClr val="FF0000"/>
                </a:solidFill>
                <a:latin typeface="Book Antiqua"/>
                <a:cs typeface="Book Antiqua"/>
              </a:rPr>
              <a:t>John Thomas</a:t>
            </a:r>
            <a:endParaRPr lang="en-US" sz="2400" dirty="0"/>
          </a:p>
        </p:txBody>
      </p:sp>
      <p:sp>
        <p:nvSpPr>
          <p:cNvPr id="3" name="Footer Placeholder 2">
            <a:extLst>
              <a:ext uri="{FF2B5EF4-FFF2-40B4-BE49-F238E27FC236}">
                <a16:creationId xmlns:a16="http://schemas.microsoft.com/office/drawing/2014/main" id="{8FFE2B92-0738-4AEF-9218-D0E9CB8D16AF}"/>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D94F4ACD-0ADE-4DF2-9286-52332EFE8DAB}"/>
              </a:ext>
            </a:extLst>
          </p:cNvPr>
          <p:cNvSpPr>
            <a:spLocks noGrp="1"/>
          </p:cNvSpPr>
          <p:nvPr>
            <p:ph type="sldNum" sz="quarter" idx="12"/>
          </p:nvPr>
        </p:nvSpPr>
        <p:spPr/>
        <p:txBody>
          <a:bodyPr/>
          <a:lstStyle/>
          <a:p>
            <a:fld id="{9B2F8528-1CB5-6F49-B48B-D4FA82A0E97F}" type="slidenum">
              <a:rPr lang="en-US" smtClean="0"/>
              <a:t>175</a:t>
            </a:fld>
            <a:endParaRPr lang="en-US"/>
          </a:p>
        </p:txBody>
      </p:sp>
    </p:spTree>
    <p:extLst>
      <p:ext uri="{BB962C8B-B14F-4D97-AF65-F5344CB8AC3E}">
        <p14:creationId xmlns:p14="http://schemas.microsoft.com/office/powerpoint/2010/main" val="15857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109147" y="1615217"/>
            <a:ext cx="4411120" cy="461665"/>
          </a:xfrm>
          <a:prstGeom prst="rect">
            <a:avLst/>
          </a:prstGeom>
          <a:noFill/>
          <a:ln w="9525">
            <a:noFill/>
            <a:miter lim="800000"/>
            <a:headEnd/>
            <a:tailEnd/>
          </a:ln>
        </p:spPr>
        <p:txBody>
          <a:bodyPr wrap="square">
            <a:prstTxWarp prst="textNoShape">
              <a:avLst/>
            </a:prstTxWarp>
            <a:spAutoFit/>
          </a:bodyPr>
          <a:lstStyle/>
          <a:p>
            <a:r>
              <a:rPr lang="en-NZ" sz="2400" b="1" dirty="0">
                <a:solidFill>
                  <a:srgbClr val="FF0000"/>
                </a:solidFill>
                <a:latin typeface="Book Antiqua"/>
                <a:cs typeface="Book Antiqua"/>
              </a:rPr>
              <a:t>Genesis 21:1-7, Genesis 22:2</a:t>
            </a:r>
            <a:endParaRPr lang="en-NZ" sz="2400" b="1" dirty="0">
              <a:latin typeface="Book Antiqua"/>
              <a:cs typeface="Book Antiqua"/>
            </a:endParaRPr>
          </a:p>
        </p:txBody>
      </p:sp>
      <p:sp>
        <p:nvSpPr>
          <p:cNvPr id="8" name="TextBox 7"/>
          <p:cNvSpPr txBox="1">
            <a:spLocks noChangeArrowheads="1"/>
          </p:cNvSpPr>
          <p:nvPr/>
        </p:nvSpPr>
        <p:spPr bwMode="auto">
          <a:xfrm>
            <a:off x="1109147" y="2367193"/>
            <a:ext cx="7671514" cy="461665"/>
          </a:xfrm>
          <a:prstGeom prst="rect">
            <a:avLst/>
          </a:prstGeom>
          <a:noFill/>
          <a:ln w="9525">
            <a:noFill/>
            <a:miter lim="800000"/>
            <a:headEnd/>
            <a:tailEnd/>
          </a:ln>
        </p:spPr>
        <p:txBody>
          <a:bodyPr>
            <a:prstTxWarp prst="textNoShape">
              <a:avLst/>
            </a:prstTxWarp>
            <a:spAutoFit/>
          </a:bodyPr>
          <a:lstStyle/>
          <a:p>
            <a:r>
              <a:rPr lang="en-NZ" sz="2400" b="1" dirty="0">
                <a:solidFill>
                  <a:srgbClr val="FF0000"/>
                </a:solidFill>
                <a:latin typeface="Book Antiqua"/>
                <a:cs typeface="Book Antiqua"/>
              </a:rPr>
              <a:t>Hebrews 11:11-12, 17 </a:t>
            </a:r>
            <a:endParaRPr lang="en-NZ" sz="2400" b="1" dirty="0">
              <a:solidFill>
                <a:srgbClr val="000000"/>
              </a:solidFill>
              <a:latin typeface="Book Antiqua"/>
              <a:cs typeface="Book Antiqua"/>
            </a:endParaRPr>
          </a:p>
        </p:txBody>
      </p:sp>
      <p:sp>
        <p:nvSpPr>
          <p:cNvPr id="13" name="TextBox 12"/>
          <p:cNvSpPr txBox="1">
            <a:spLocks noChangeArrowheads="1"/>
          </p:cNvSpPr>
          <p:nvPr/>
        </p:nvSpPr>
        <p:spPr bwMode="auto">
          <a:xfrm>
            <a:off x="1109147" y="1991205"/>
            <a:ext cx="5156186" cy="461665"/>
          </a:xfrm>
          <a:prstGeom prst="rect">
            <a:avLst/>
          </a:prstGeom>
          <a:noFill/>
          <a:ln w="9525">
            <a:noFill/>
            <a:miter lim="800000"/>
            <a:headEnd/>
            <a:tailEnd/>
          </a:ln>
        </p:spPr>
        <p:txBody>
          <a:bodyPr wrap="square">
            <a:prstTxWarp prst="textNoShape">
              <a:avLst/>
            </a:prstTxWarp>
            <a:spAutoFit/>
          </a:bodyPr>
          <a:lstStyle/>
          <a:p>
            <a:r>
              <a:rPr lang="en-NZ" sz="2400" b="1" dirty="0">
                <a:solidFill>
                  <a:srgbClr val="FF0000"/>
                </a:solidFill>
                <a:latin typeface="Book Antiqua"/>
                <a:cs typeface="Book Antiqua"/>
              </a:rPr>
              <a:t>Genesis 24:36, Genesis 25:6,11,19</a:t>
            </a:r>
            <a:endParaRPr lang="en-NZ" sz="2400" b="1" dirty="0">
              <a:solidFill>
                <a:srgbClr val="000000"/>
              </a:solidFill>
              <a:latin typeface="Book Antiqua"/>
              <a:cs typeface="Book Antiqua"/>
            </a:endParaRPr>
          </a:p>
        </p:txBody>
      </p:sp>
      <p:sp>
        <p:nvSpPr>
          <p:cNvPr id="2" name="TextBox 1"/>
          <p:cNvSpPr txBox="1"/>
          <p:nvPr/>
        </p:nvSpPr>
        <p:spPr>
          <a:xfrm>
            <a:off x="900645" y="334440"/>
            <a:ext cx="7342710" cy="1323439"/>
          </a:xfrm>
          <a:prstGeom prst="rect">
            <a:avLst/>
          </a:prstGeom>
          <a:noFill/>
        </p:spPr>
        <p:txBody>
          <a:bodyPr wrap="square" rtlCol="0">
            <a:spAutoFit/>
          </a:bodyPr>
          <a:lstStyle/>
          <a:p>
            <a:pPr algn="ctr"/>
            <a:r>
              <a:rPr lang="en-US" sz="4000" b="1" i="1" dirty="0">
                <a:solidFill>
                  <a:srgbClr val="0000FF"/>
                </a:solidFill>
                <a:latin typeface="Book Antiqua"/>
                <a:cs typeface="Book Antiqua"/>
              </a:rPr>
              <a:t>Isaac – Abraham’s Only Begotten Son</a:t>
            </a:r>
          </a:p>
        </p:txBody>
      </p:sp>
      <p:sp>
        <p:nvSpPr>
          <p:cNvPr id="4" name="TextBox 3"/>
          <p:cNvSpPr txBox="1"/>
          <p:nvPr/>
        </p:nvSpPr>
        <p:spPr>
          <a:xfrm>
            <a:off x="1109147" y="2929480"/>
            <a:ext cx="7408320" cy="1569660"/>
          </a:xfrm>
          <a:prstGeom prst="rect">
            <a:avLst/>
          </a:prstGeom>
          <a:noFill/>
        </p:spPr>
        <p:txBody>
          <a:bodyPr wrap="square" rtlCol="0">
            <a:spAutoFit/>
          </a:bodyPr>
          <a:lstStyle/>
          <a:p>
            <a:r>
              <a:rPr lang="en-NZ" sz="2400" b="1" dirty="0">
                <a:solidFill>
                  <a:srgbClr val="408000"/>
                </a:solidFill>
                <a:latin typeface="Book Antiqua"/>
                <a:cs typeface="Book Antiqua"/>
              </a:rPr>
              <a:t>Isaac</a:t>
            </a:r>
            <a:r>
              <a:rPr lang="en-NZ" sz="2400" b="1" dirty="0">
                <a:solidFill>
                  <a:srgbClr val="008000"/>
                </a:solidFill>
                <a:latin typeface="Book Antiqua"/>
                <a:cs typeface="Book Antiqua"/>
              </a:rPr>
              <a:t> </a:t>
            </a:r>
            <a:r>
              <a:rPr lang="en-NZ" sz="2400" b="1" dirty="0">
                <a:latin typeface="Book Antiqua"/>
                <a:cs typeface="Book Antiqua"/>
              </a:rPr>
              <a:t>is presented in the scriptural record as being </a:t>
            </a:r>
            <a:r>
              <a:rPr lang="en-NZ" sz="2400" b="1" u="sng" dirty="0">
                <a:latin typeface="Book Antiqua"/>
                <a:cs typeface="Book Antiqua"/>
              </a:rPr>
              <a:t>pre-eminently the miraculous son </a:t>
            </a:r>
            <a:r>
              <a:rPr lang="en-NZ" sz="2400" b="1" dirty="0">
                <a:latin typeface="Book Antiqua"/>
                <a:cs typeface="Book Antiqua"/>
              </a:rPr>
              <a:t>by whom God’s purpose would be foreshadowed, and in whom the fulfilment of the promises would begin.</a:t>
            </a:r>
          </a:p>
        </p:txBody>
      </p:sp>
      <p:sp>
        <p:nvSpPr>
          <p:cNvPr id="5" name="TextBox 4"/>
          <p:cNvSpPr txBox="1"/>
          <p:nvPr/>
        </p:nvSpPr>
        <p:spPr>
          <a:xfrm>
            <a:off x="1109147" y="4555077"/>
            <a:ext cx="7533026" cy="1569660"/>
          </a:xfrm>
          <a:prstGeom prst="rect">
            <a:avLst/>
          </a:prstGeom>
          <a:noFill/>
        </p:spPr>
        <p:txBody>
          <a:bodyPr wrap="square" rtlCol="0">
            <a:spAutoFit/>
          </a:bodyPr>
          <a:lstStyle/>
          <a:p>
            <a:r>
              <a:rPr lang="en-NZ" sz="2400" b="1" dirty="0">
                <a:solidFill>
                  <a:srgbClr val="000000"/>
                </a:solidFill>
                <a:latin typeface="Book Antiqua"/>
                <a:cs typeface="Book Antiqua"/>
              </a:rPr>
              <a:t>Yahweh led </a:t>
            </a:r>
            <a:r>
              <a:rPr lang="en-NZ" sz="2400" b="1" dirty="0">
                <a:solidFill>
                  <a:srgbClr val="408000"/>
                </a:solidFill>
                <a:latin typeface="Book Antiqua"/>
                <a:cs typeface="Book Antiqua"/>
              </a:rPr>
              <a:t>Isaac</a:t>
            </a:r>
            <a:r>
              <a:rPr lang="en-NZ" sz="2400" b="1" dirty="0">
                <a:solidFill>
                  <a:srgbClr val="000000"/>
                </a:solidFill>
                <a:latin typeface="Book Antiqua"/>
                <a:cs typeface="Book Antiqua"/>
              </a:rPr>
              <a:t> through the </a:t>
            </a:r>
            <a:r>
              <a:rPr lang="en-NZ" sz="2400" b="1" u="sng" dirty="0">
                <a:solidFill>
                  <a:srgbClr val="000000"/>
                </a:solidFill>
                <a:latin typeface="Book Antiqua"/>
                <a:cs typeface="Book Antiqua"/>
              </a:rPr>
              <a:t>atmosphere of a </a:t>
            </a:r>
          </a:p>
          <a:p>
            <a:r>
              <a:rPr lang="en-NZ" sz="2400" b="1" u="sng" dirty="0">
                <a:solidFill>
                  <a:srgbClr val="000000"/>
                </a:solidFill>
                <a:latin typeface="Book Antiqua"/>
                <a:cs typeface="Book Antiqua"/>
              </a:rPr>
              <a:t>godly family to be a faithful and obedient son</a:t>
            </a:r>
            <a:r>
              <a:rPr lang="en-NZ" sz="2400" b="1" dirty="0">
                <a:solidFill>
                  <a:srgbClr val="000000"/>
                </a:solidFill>
                <a:latin typeface="Book Antiqua"/>
                <a:cs typeface="Book Antiqua"/>
              </a:rPr>
              <a:t>, who manifested his father’s qualities even under the pressure of great trial.</a:t>
            </a:r>
            <a:endParaRPr lang="en-NZ" b="1" dirty="0">
              <a:solidFill>
                <a:srgbClr val="FF0000"/>
              </a:solidFill>
              <a:latin typeface="Comic Sans MS" pitchFamily="66" charset="0"/>
            </a:endParaRPr>
          </a:p>
        </p:txBody>
      </p:sp>
      <p:sp>
        <p:nvSpPr>
          <p:cNvPr id="7" name="Footer Placeholder 6">
            <a:extLst>
              <a:ext uri="{FF2B5EF4-FFF2-40B4-BE49-F238E27FC236}">
                <a16:creationId xmlns:a16="http://schemas.microsoft.com/office/drawing/2014/main" id="{8A757382-1A3A-4F88-8E3A-598B420221A6}"/>
              </a:ext>
            </a:extLst>
          </p:cNvPr>
          <p:cNvSpPr>
            <a:spLocks noGrp="1"/>
          </p:cNvSpPr>
          <p:nvPr>
            <p:ph type="ftr" sz="quarter" idx="11"/>
          </p:nvPr>
        </p:nvSpPr>
        <p:spPr/>
        <p:txBody>
          <a:bodyPr/>
          <a:lstStyle/>
          <a:p>
            <a:r>
              <a:rPr lang="en-NZ"/>
              <a:t>2023 Kentucky Bible School</a:t>
            </a:r>
          </a:p>
        </p:txBody>
      </p:sp>
      <p:sp>
        <p:nvSpPr>
          <p:cNvPr id="9" name="Slide Number Placeholder 8">
            <a:extLst>
              <a:ext uri="{FF2B5EF4-FFF2-40B4-BE49-F238E27FC236}">
                <a16:creationId xmlns:a16="http://schemas.microsoft.com/office/drawing/2014/main" id="{F8156F0F-3906-4E85-AD9D-D0AF868508AC}"/>
              </a:ext>
            </a:extLst>
          </p:cNvPr>
          <p:cNvSpPr>
            <a:spLocks noGrp="1"/>
          </p:cNvSpPr>
          <p:nvPr>
            <p:ph type="sldNum" sz="quarter" idx="12"/>
          </p:nvPr>
        </p:nvSpPr>
        <p:spPr/>
        <p:txBody>
          <a:bodyPr/>
          <a:lstStyle/>
          <a:p>
            <a:fld id="{459CABAD-5BE5-4119-B9F8-BD5AC7D88EE8}" type="slidenum">
              <a:rPr lang="en-NZ" smtClean="0"/>
              <a:pPr/>
              <a:t>176</a:t>
            </a:fld>
            <a:endParaRPr lang="en-NZ"/>
          </a:p>
        </p:txBody>
      </p:sp>
    </p:spTree>
    <p:extLst>
      <p:ext uri="{BB962C8B-B14F-4D97-AF65-F5344CB8AC3E}">
        <p14:creationId xmlns:p14="http://schemas.microsoft.com/office/powerpoint/2010/main" val="116114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4" grpId="0"/>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707886"/>
          </a:xfrm>
          <a:prstGeom prst="rect">
            <a:avLst/>
          </a:prstGeom>
          <a:noFill/>
        </p:spPr>
        <p:txBody>
          <a:bodyPr wrap="square" rtlCol="0">
            <a:spAutoFit/>
          </a:bodyPr>
          <a:lstStyle/>
          <a:p>
            <a:pPr algn="ctr"/>
            <a:r>
              <a:rPr lang="en-NZ" sz="4000" b="1" i="1" dirty="0">
                <a:solidFill>
                  <a:srgbClr val="0000FF"/>
                </a:solidFill>
                <a:latin typeface="Book Antiqua"/>
                <a:cs typeface="Book Antiqua"/>
              </a:rPr>
              <a:t>Yahweh Declared In A Son</a:t>
            </a:r>
          </a:p>
        </p:txBody>
      </p:sp>
      <p:sp>
        <p:nvSpPr>
          <p:cNvPr id="34" name="TextBox 33"/>
          <p:cNvSpPr txBox="1"/>
          <p:nvPr/>
        </p:nvSpPr>
        <p:spPr>
          <a:xfrm>
            <a:off x="734904" y="1271469"/>
            <a:ext cx="7985763" cy="1569660"/>
          </a:xfrm>
          <a:prstGeom prst="rect">
            <a:avLst/>
          </a:prstGeom>
          <a:noFill/>
        </p:spPr>
        <p:txBody>
          <a:bodyPr wrap="square" rtlCol="0">
            <a:spAutoFit/>
          </a:bodyPr>
          <a:lstStyle/>
          <a:p>
            <a:r>
              <a:rPr lang="en-US" sz="2400" b="1" dirty="0">
                <a:latin typeface="Book Antiqua" charset="0"/>
                <a:ea typeface="Book Antiqua" charset="0"/>
                <a:cs typeface="Book Antiqua" charset="0"/>
              </a:rPr>
              <a:t>“</a:t>
            </a:r>
            <a:r>
              <a:rPr lang="en-NZ" sz="2400" b="1" dirty="0">
                <a:solidFill>
                  <a:srgbClr val="00B050"/>
                </a:solidFill>
                <a:latin typeface="Book Antiqua" charset="0"/>
                <a:ea typeface="Book Antiqua" charset="0"/>
                <a:cs typeface="Book Antiqua" charset="0"/>
              </a:rPr>
              <a:t>Isaac</a:t>
            </a:r>
            <a:r>
              <a:rPr lang="en-NZ" sz="2400" b="1" dirty="0">
                <a:latin typeface="Book Antiqua" charset="0"/>
                <a:ea typeface="Book Antiqua" charset="0"/>
                <a:cs typeface="Book Antiqua" charset="0"/>
              </a:rPr>
              <a:t> in his generation, or circumstances of his begettal; and in his figurative sacrifice and resurrection, was the representative of Christ to his father Abraham; by which he was taught:</a:t>
            </a:r>
            <a:r>
              <a:rPr lang="en-US" sz="2400" b="1" dirty="0">
                <a:latin typeface="Book Antiqua" charset="0"/>
                <a:ea typeface="Book Antiqua" charset="0"/>
                <a:cs typeface="Book Antiqua" charset="0"/>
              </a:rPr>
              <a:t> </a:t>
            </a:r>
            <a:r>
              <a:rPr lang="en-NZ" sz="2400" b="1" dirty="0">
                <a:solidFill>
                  <a:srgbClr val="FF0000"/>
                </a:solidFill>
                <a:latin typeface="Book Antiqua" charset="0"/>
                <a:ea typeface="Book Antiqua" charset="0"/>
                <a:cs typeface="Book Antiqua" charset="0"/>
              </a:rPr>
              <a:t> </a:t>
            </a:r>
          </a:p>
        </p:txBody>
      </p:sp>
      <p:sp>
        <p:nvSpPr>
          <p:cNvPr id="4" name="TextBox 3"/>
          <p:cNvSpPr txBox="1"/>
          <p:nvPr/>
        </p:nvSpPr>
        <p:spPr>
          <a:xfrm>
            <a:off x="853440" y="4273570"/>
            <a:ext cx="7867226" cy="1938992"/>
          </a:xfrm>
          <a:prstGeom prst="rect">
            <a:avLst/>
          </a:prstGeom>
          <a:noFill/>
        </p:spPr>
        <p:txBody>
          <a:bodyPr wrap="square" rtlCol="0">
            <a:spAutoFit/>
          </a:bodyPr>
          <a:lstStyle/>
          <a:p>
            <a:r>
              <a:rPr lang="en-NZ" sz="2400" b="1" dirty="0">
                <a:latin typeface="Book Antiqua" charset="0"/>
                <a:ea typeface="Book Antiqua" charset="0"/>
                <a:cs typeface="Book Antiqua" charset="0"/>
              </a:rPr>
              <a:t>These things were expressed, and implied in the representation;  so that, had the question been put to Abraham, “What thinkest thou of the Christ?  Whose Son is he?” He would have replied: “He shall be Son of God”</a:t>
            </a:r>
            <a:r>
              <a:rPr lang="en-US" sz="2400" b="1" dirty="0">
                <a:latin typeface="Book Antiqua" charset="0"/>
                <a:ea typeface="Book Antiqua" charset="0"/>
                <a:cs typeface="Book Antiqua" charset="0"/>
              </a:rPr>
              <a:t>.</a:t>
            </a:r>
            <a:endParaRPr lang="en-NZ" sz="2400" b="1" dirty="0">
              <a:latin typeface="Book Antiqua" charset="0"/>
              <a:ea typeface="Book Antiqua" charset="0"/>
              <a:cs typeface="Book Antiqua" charset="0"/>
            </a:endParaRPr>
          </a:p>
        </p:txBody>
      </p:sp>
      <p:sp>
        <p:nvSpPr>
          <p:cNvPr id="2" name="TextBox 1"/>
          <p:cNvSpPr txBox="1"/>
          <p:nvPr/>
        </p:nvSpPr>
        <p:spPr>
          <a:xfrm>
            <a:off x="6019800" y="5707915"/>
            <a:ext cx="2525050" cy="830997"/>
          </a:xfrm>
          <a:prstGeom prst="rect">
            <a:avLst/>
          </a:prstGeom>
          <a:noFill/>
        </p:spPr>
        <p:txBody>
          <a:bodyPr wrap="none" rtlCol="0">
            <a:spAutoFit/>
          </a:bodyPr>
          <a:lstStyle/>
          <a:p>
            <a:r>
              <a:rPr lang="en-NZ" sz="2400" b="1" dirty="0">
                <a:solidFill>
                  <a:srgbClr val="FF0000"/>
                </a:solidFill>
                <a:latin typeface="Book Antiqua"/>
                <a:cs typeface="Book Antiqua"/>
              </a:rPr>
              <a:t>John Thomas</a:t>
            </a:r>
            <a:endParaRPr lang="en-US" sz="2400" dirty="0"/>
          </a:p>
          <a:p>
            <a:r>
              <a:rPr lang="en-NZ" sz="2400" b="1" u="sng" dirty="0">
                <a:solidFill>
                  <a:srgbClr val="FF0000"/>
                </a:solidFill>
                <a:latin typeface="Book Antiqua"/>
                <a:cs typeface="Book Antiqua"/>
              </a:rPr>
              <a:t>Phanerosis</a:t>
            </a:r>
            <a:r>
              <a:rPr lang="en-NZ" sz="2400" b="1" dirty="0">
                <a:solidFill>
                  <a:srgbClr val="FF0000"/>
                </a:solidFill>
                <a:latin typeface="Book Antiqua"/>
                <a:cs typeface="Book Antiqua"/>
              </a:rPr>
              <a:t>, p. 72</a:t>
            </a:r>
          </a:p>
        </p:txBody>
      </p:sp>
      <p:sp>
        <p:nvSpPr>
          <p:cNvPr id="3" name="TextBox 2"/>
          <p:cNvSpPr txBox="1"/>
          <p:nvPr/>
        </p:nvSpPr>
        <p:spPr>
          <a:xfrm>
            <a:off x="1202261" y="2777068"/>
            <a:ext cx="7005444" cy="707886"/>
          </a:xfrm>
          <a:prstGeom prst="rect">
            <a:avLst/>
          </a:prstGeom>
          <a:noFill/>
        </p:spPr>
        <p:txBody>
          <a:bodyPr wrap="none" rtlCol="0">
            <a:spAutoFit/>
          </a:bodyPr>
          <a:lstStyle/>
          <a:p>
            <a:pPr marL="342900" indent="-342900">
              <a:buFont typeface="Arial" charset="0"/>
              <a:buChar char="•"/>
            </a:pPr>
            <a:r>
              <a:rPr lang="en-NZ" sz="2000" b="1" dirty="0">
                <a:solidFill>
                  <a:srgbClr val="0000CC"/>
                </a:solidFill>
                <a:latin typeface="Book Antiqua" charset="0"/>
                <a:ea typeface="Book Antiqua" charset="0"/>
                <a:cs typeface="Book Antiqua" charset="0"/>
              </a:rPr>
              <a:t>That Christ the Son of the Woman was to be of </a:t>
            </a:r>
            <a:r>
              <a:rPr lang="en-NZ" sz="2000" b="1" dirty="0" err="1">
                <a:solidFill>
                  <a:srgbClr val="0000CC"/>
                </a:solidFill>
                <a:latin typeface="Book Antiqua" charset="0"/>
                <a:ea typeface="Book Antiqua" charset="0"/>
                <a:cs typeface="Book Antiqua" charset="0"/>
              </a:rPr>
              <a:t>preter</a:t>
            </a:r>
            <a:r>
              <a:rPr lang="en-NZ" sz="2000" b="1" dirty="0">
                <a:solidFill>
                  <a:srgbClr val="0000CC"/>
                </a:solidFill>
                <a:latin typeface="Book Antiqua" charset="0"/>
                <a:ea typeface="Book Antiqua" charset="0"/>
                <a:cs typeface="Book Antiqua" charset="0"/>
              </a:rPr>
              <a:t>-</a:t>
            </a:r>
          </a:p>
          <a:p>
            <a:r>
              <a:rPr lang="en-NZ" sz="2000" b="1" dirty="0">
                <a:solidFill>
                  <a:srgbClr val="0000CC"/>
                </a:solidFill>
                <a:latin typeface="Book Antiqua" charset="0"/>
                <a:ea typeface="Book Antiqua" charset="0"/>
                <a:cs typeface="Book Antiqua" charset="0"/>
              </a:rPr>
              <a:t>     natural paternity; and therefore, Son of Power or God</a:t>
            </a:r>
            <a:endParaRPr lang="en-US" sz="2000" b="1" dirty="0">
              <a:latin typeface="Book Antiqua" charset="0"/>
              <a:ea typeface="Book Antiqua" charset="0"/>
              <a:cs typeface="Book Antiqua" charset="0"/>
            </a:endParaRPr>
          </a:p>
        </p:txBody>
      </p:sp>
      <p:sp>
        <p:nvSpPr>
          <p:cNvPr id="6" name="TextBox 5"/>
          <p:cNvSpPr txBox="1"/>
          <p:nvPr/>
        </p:nvSpPr>
        <p:spPr>
          <a:xfrm>
            <a:off x="1202261" y="3460769"/>
            <a:ext cx="5450531" cy="400110"/>
          </a:xfrm>
          <a:prstGeom prst="rect">
            <a:avLst/>
          </a:prstGeom>
          <a:noFill/>
        </p:spPr>
        <p:txBody>
          <a:bodyPr wrap="none" rtlCol="0">
            <a:spAutoFit/>
          </a:bodyPr>
          <a:lstStyle/>
          <a:p>
            <a:pPr marL="285750" indent="-285750" algn="just">
              <a:buFont typeface="Arial" charset="0"/>
              <a:buChar char="•"/>
            </a:pPr>
            <a:r>
              <a:rPr lang="en-NZ" sz="2000" b="1" dirty="0">
                <a:solidFill>
                  <a:srgbClr val="0000CC"/>
                </a:solidFill>
                <a:latin typeface="Book Antiqua" charset="0"/>
                <a:ea typeface="Book Antiqua" charset="0"/>
                <a:cs typeface="Book Antiqua" charset="0"/>
              </a:rPr>
              <a:t>That he was to be killed as a sacrifice;  and</a:t>
            </a:r>
            <a:endParaRPr lang="en-NZ" sz="2000" b="1" dirty="0">
              <a:latin typeface="Book Antiqua" charset="0"/>
              <a:ea typeface="Book Antiqua" charset="0"/>
              <a:cs typeface="Book Antiqua" charset="0"/>
            </a:endParaRPr>
          </a:p>
        </p:txBody>
      </p:sp>
      <p:sp>
        <p:nvSpPr>
          <p:cNvPr id="7" name="TextBox 6"/>
          <p:cNvSpPr txBox="1"/>
          <p:nvPr/>
        </p:nvSpPr>
        <p:spPr>
          <a:xfrm>
            <a:off x="1202261" y="3826931"/>
            <a:ext cx="5003293" cy="400110"/>
          </a:xfrm>
          <a:prstGeom prst="rect">
            <a:avLst/>
          </a:prstGeom>
          <a:noFill/>
        </p:spPr>
        <p:txBody>
          <a:bodyPr wrap="none" rtlCol="0">
            <a:spAutoFit/>
          </a:bodyPr>
          <a:lstStyle/>
          <a:p>
            <a:pPr marL="285750" indent="-285750">
              <a:buFont typeface="Arial" charset="0"/>
              <a:buChar char="•"/>
            </a:pPr>
            <a:r>
              <a:rPr lang="en-NZ" sz="2000" b="1" dirty="0">
                <a:solidFill>
                  <a:srgbClr val="0000CC"/>
                </a:solidFill>
                <a:latin typeface="Book Antiqua" charset="0"/>
                <a:ea typeface="Book Antiqua" charset="0"/>
                <a:cs typeface="Book Antiqua" charset="0"/>
              </a:rPr>
              <a:t>That he was to be raised from the dead</a:t>
            </a:r>
            <a:endParaRPr lang="en-US" sz="2000" b="1" dirty="0">
              <a:latin typeface="Book Antiqua" charset="0"/>
              <a:ea typeface="Book Antiqua" charset="0"/>
              <a:cs typeface="Book Antiqua" charset="0"/>
            </a:endParaRPr>
          </a:p>
        </p:txBody>
      </p:sp>
      <p:sp>
        <p:nvSpPr>
          <p:cNvPr id="8" name="Footer Placeholder 7">
            <a:extLst>
              <a:ext uri="{FF2B5EF4-FFF2-40B4-BE49-F238E27FC236}">
                <a16:creationId xmlns:a16="http://schemas.microsoft.com/office/drawing/2014/main" id="{A445D8D1-851D-4431-BAC1-B9D16DC741A7}"/>
              </a:ext>
            </a:extLst>
          </p:cNvPr>
          <p:cNvSpPr>
            <a:spLocks noGrp="1"/>
          </p:cNvSpPr>
          <p:nvPr>
            <p:ph type="ftr" sz="quarter" idx="11"/>
          </p:nvPr>
        </p:nvSpPr>
        <p:spPr/>
        <p:txBody>
          <a:bodyPr/>
          <a:lstStyle/>
          <a:p>
            <a:r>
              <a:rPr lang="en-NZ"/>
              <a:t>2023 Kentucky Bible School</a:t>
            </a:r>
          </a:p>
        </p:txBody>
      </p:sp>
      <p:sp>
        <p:nvSpPr>
          <p:cNvPr id="9" name="Slide Number Placeholder 8">
            <a:extLst>
              <a:ext uri="{FF2B5EF4-FFF2-40B4-BE49-F238E27FC236}">
                <a16:creationId xmlns:a16="http://schemas.microsoft.com/office/drawing/2014/main" id="{868E1D94-8BF9-4B07-B278-241113B89968}"/>
              </a:ext>
            </a:extLst>
          </p:cNvPr>
          <p:cNvSpPr>
            <a:spLocks noGrp="1"/>
          </p:cNvSpPr>
          <p:nvPr>
            <p:ph type="sldNum" sz="quarter" idx="12"/>
          </p:nvPr>
        </p:nvSpPr>
        <p:spPr/>
        <p:txBody>
          <a:bodyPr/>
          <a:lstStyle/>
          <a:p>
            <a:fld id="{9B2F8528-1CB5-6F49-B48B-D4FA82A0E97F}" type="slidenum">
              <a:rPr lang="en-US" smtClean="0"/>
              <a:t>177</a:t>
            </a:fld>
            <a:endParaRPr lang="en-US"/>
          </a:p>
        </p:txBody>
      </p:sp>
    </p:spTree>
    <p:extLst>
      <p:ext uri="{BB962C8B-B14F-4D97-AF65-F5344CB8AC3E}">
        <p14:creationId xmlns:p14="http://schemas.microsoft.com/office/powerpoint/2010/main" val="5179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4" grpId="0"/>
      <p:bldP spid="3" grpId="0"/>
      <p:bldP spid="6" grpId="0"/>
      <p:bldP spid="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109147" y="1633505"/>
            <a:ext cx="7654742" cy="1200329"/>
          </a:xfrm>
          <a:prstGeom prst="rect">
            <a:avLst/>
          </a:prstGeom>
          <a:noFill/>
          <a:ln w="9525">
            <a:noFill/>
            <a:miter lim="800000"/>
            <a:headEnd/>
            <a:tailEnd/>
          </a:ln>
        </p:spPr>
        <p:txBody>
          <a:bodyPr wrap="square">
            <a:prstTxWarp prst="textNoShape">
              <a:avLst/>
            </a:prstTxWarp>
            <a:spAutoFit/>
          </a:bodyPr>
          <a:lstStyle/>
          <a:p>
            <a:r>
              <a:rPr lang="en-NZ" sz="2400" b="1" dirty="0">
                <a:solidFill>
                  <a:srgbClr val="FF0000"/>
                </a:solidFill>
                <a:latin typeface="Book Antiqua" charset="0"/>
                <a:ea typeface="Book Antiqua" charset="0"/>
                <a:cs typeface="Book Antiqua" charset="0"/>
              </a:rPr>
              <a:t>Genesis 21:9-14 </a:t>
            </a:r>
            <a:r>
              <a:rPr lang="en-NZ" sz="2400" b="1" dirty="0">
                <a:latin typeface="Book Antiqua" charset="0"/>
                <a:ea typeface="Book Antiqua" charset="0"/>
                <a:cs typeface="Book Antiqua" charset="0"/>
              </a:rPr>
              <a:t>- Ishmael had privileged status as the</a:t>
            </a:r>
          </a:p>
          <a:p>
            <a:r>
              <a:rPr lang="en-NZ" sz="2400" b="1" dirty="0">
                <a:latin typeface="Book Antiqua" charset="0"/>
                <a:ea typeface="Book Antiqua" charset="0"/>
                <a:cs typeface="Book Antiqua" charset="0"/>
              </a:rPr>
              <a:t>firstborn son. But he revealed a completely different spirit to his father, and was therefore sent away.</a:t>
            </a:r>
          </a:p>
        </p:txBody>
      </p:sp>
      <p:sp>
        <p:nvSpPr>
          <p:cNvPr id="16" name="Rectangle 15"/>
          <p:cNvSpPr/>
          <p:nvPr/>
        </p:nvSpPr>
        <p:spPr>
          <a:xfrm>
            <a:off x="768764" y="1730467"/>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768764" y="2997829"/>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p:cNvSpPr txBox="1"/>
          <p:nvPr/>
        </p:nvSpPr>
        <p:spPr>
          <a:xfrm>
            <a:off x="576072" y="334440"/>
            <a:ext cx="7991856" cy="707886"/>
          </a:xfrm>
          <a:prstGeom prst="rect">
            <a:avLst/>
          </a:prstGeom>
          <a:noFill/>
        </p:spPr>
        <p:txBody>
          <a:bodyPr wrap="square" rtlCol="0">
            <a:spAutoFit/>
          </a:bodyPr>
          <a:lstStyle/>
          <a:p>
            <a:pPr algn="ctr"/>
            <a:r>
              <a:rPr lang="en-US" sz="4000" b="1" i="1" dirty="0">
                <a:solidFill>
                  <a:srgbClr val="0000FF"/>
                </a:solidFill>
                <a:latin typeface="Book Antiqua"/>
                <a:cs typeface="Book Antiqua"/>
              </a:rPr>
              <a:t>Example of Ishmael</a:t>
            </a:r>
          </a:p>
        </p:txBody>
      </p:sp>
      <p:sp>
        <p:nvSpPr>
          <p:cNvPr id="4" name="TextBox 3"/>
          <p:cNvSpPr txBox="1"/>
          <p:nvPr/>
        </p:nvSpPr>
        <p:spPr>
          <a:xfrm>
            <a:off x="1109147" y="2892904"/>
            <a:ext cx="7654742" cy="1200329"/>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John 8:33-42, Galatians 4:30 </a:t>
            </a:r>
            <a:r>
              <a:rPr lang="en-NZ" sz="2400" b="1" dirty="0">
                <a:latin typeface="Book Antiqua" charset="0"/>
                <a:ea typeface="Book Antiqua" charset="0"/>
                <a:cs typeface="Book Antiqua" charset="0"/>
              </a:rPr>
              <a:t>- The leaders in Christ’s day, scorned Christ. They therefore suffered the fate of Ishmael in being cast out of their father’s house.</a:t>
            </a:r>
            <a:endParaRPr lang="en-NZ" sz="2400" b="1" dirty="0">
              <a:latin typeface="Book Antiqua"/>
              <a:cs typeface="Book Antiqua"/>
            </a:endParaRPr>
          </a:p>
        </p:txBody>
      </p:sp>
      <p:sp>
        <p:nvSpPr>
          <p:cNvPr id="5" name="TextBox 4"/>
          <p:cNvSpPr txBox="1"/>
          <p:nvPr/>
        </p:nvSpPr>
        <p:spPr>
          <a:xfrm>
            <a:off x="1109146" y="4171029"/>
            <a:ext cx="7783595" cy="1200329"/>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Luke 13:27-29 </a:t>
            </a:r>
            <a:r>
              <a:rPr lang="en-NZ" sz="2400" b="1" dirty="0">
                <a:latin typeface="Book Antiqua" charset="0"/>
                <a:ea typeface="Book Antiqua" charset="0"/>
                <a:cs typeface="Book Antiqua" charset="0"/>
              </a:rPr>
              <a:t>- When the divine family of Abraham, Isaac and Jacob sit down in the kingdom, Christ will ask those who do not belong to that family to leave.</a:t>
            </a:r>
            <a:endParaRPr lang="en-NZ" b="1" dirty="0">
              <a:latin typeface="Book Antiqua" charset="0"/>
              <a:ea typeface="Book Antiqua" charset="0"/>
              <a:cs typeface="Book Antiqua" charset="0"/>
            </a:endParaRPr>
          </a:p>
        </p:txBody>
      </p:sp>
      <p:sp>
        <p:nvSpPr>
          <p:cNvPr id="11" name="Rectangle 10"/>
          <p:cNvSpPr/>
          <p:nvPr/>
        </p:nvSpPr>
        <p:spPr>
          <a:xfrm>
            <a:off x="768764" y="5472805"/>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p:cNvSpPr txBox="1"/>
          <p:nvPr/>
        </p:nvSpPr>
        <p:spPr>
          <a:xfrm>
            <a:off x="1109146" y="5360950"/>
            <a:ext cx="7458781" cy="830997"/>
          </a:xfrm>
          <a:prstGeom prst="rect">
            <a:avLst/>
          </a:prstGeom>
          <a:noFill/>
        </p:spPr>
        <p:txBody>
          <a:bodyPr wrap="square" rtlCol="0">
            <a:spAutoFit/>
          </a:bodyPr>
          <a:lstStyle/>
          <a:p>
            <a:r>
              <a:rPr lang="en-NZ" sz="2400" b="1" dirty="0">
                <a:solidFill>
                  <a:srgbClr val="0432FF"/>
                </a:solidFill>
                <a:latin typeface="Book Antiqua" charset="0"/>
                <a:ea typeface="Book Antiqua" charset="0"/>
                <a:cs typeface="Book Antiqua" charset="0"/>
              </a:rPr>
              <a:t>Sons who disgrace and scorn the father’s family principles will be rejected.</a:t>
            </a:r>
          </a:p>
        </p:txBody>
      </p:sp>
      <p:sp>
        <p:nvSpPr>
          <p:cNvPr id="12" name="Rectangle 11"/>
          <p:cNvSpPr/>
          <p:nvPr/>
        </p:nvSpPr>
        <p:spPr>
          <a:xfrm>
            <a:off x="768764" y="4284085"/>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ooter Placeholder 7">
            <a:extLst>
              <a:ext uri="{FF2B5EF4-FFF2-40B4-BE49-F238E27FC236}">
                <a16:creationId xmlns:a16="http://schemas.microsoft.com/office/drawing/2014/main" id="{4214CEEF-E9FA-4216-A634-E1680B853A87}"/>
              </a:ext>
            </a:extLst>
          </p:cNvPr>
          <p:cNvSpPr>
            <a:spLocks noGrp="1"/>
          </p:cNvSpPr>
          <p:nvPr>
            <p:ph type="ftr" sz="quarter" idx="11"/>
          </p:nvPr>
        </p:nvSpPr>
        <p:spPr/>
        <p:txBody>
          <a:bodyPr/>
          <a:lstStyle/>
          <a:p>
            <a:r>
              <a:rPr lang="en-NZ"/>
              <a:t>2023 Kentucky Bible School</a:t>
            </a:r>
          </a:p>
        </p:txBody>
      </p:sp>
      <p:sp>
        <p:nvSpPr>
          <p:cNvPr id="9" name="Slide Number Placeholder 8">
            <a:extLst>
              <a:ext uri="{FF2B5EF4-FFF2-40B4-BE49-F238E27FC236}">
                <a16:creationId xmlns:a16="http://schemas.microsoft.com/office/drawing/2014/main" id="{C69D47B8-D052-420E-B14A-950942401C0F}"/>
              </a:ext>
            </a:extLst>
          </p:cNvPr>
          <p:cNvSpPr>
            <a:spLocks noGrp="1"/>
          </p:cNvSpPr>
          <p:nvPr>
            <p:ph type="sldNum" sz="quarter" idx="12"/>
          </p:nvPr>
        </p:nvSpPr>
        <p:spPr/>
        <p:txBody>
          <a:bodyPr/>
          <a:lstStyle/>
          <a:p>
            <a:fld id="{459CABAD-5BE5-4119-B9F8-BD5AC7D88EE8}" type="slidenum">
              <a:rPr lang="en-NZ" smtClean="0"/>
              <a:pPr/>
              <a:t>178</a:t>
            </a:fld>
            <a:endParaRPr lang="en-NZ"/>
          </a:p>
        </p:txBody>
      </p:sp>
    </p:spTree>
    <p:extLst>
      <p:ext uri="{BB962C8B-B14F-4D97-AF65-F5344CB8AC3E}">
        <p14:creationId xmlns:p14="http://schemas.microsoft.com/office/powerpoint/2010/main" val="116999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8" grpId="0" animBg="1"/>
      <p:bldP spid="4" grpId="0"/>
      <p:bldP spid="5" grpId="0"/>
      <p:bldP spid="11" grpId="0" animBg="1"/>
      <p:bldP spid="7" grpId="0"/>
      <p:bldP spid="1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i="1" dirty="0">
                <a:solidFill>
                  <a:srgbClr val="0000FF"/>
                </a:solidFill>
                <a:latin typeface="Book Antiqua"/>
                <a:cs typeface="Book Antiqua"/>
              </a:rPr>
              <a:t>The Yahweh Name And The Multitudinous Seed </a:t>
            </a:r>
          </a:p>
        </p:txBody>
      </p:sp>
      <p:sp>
        <p:nvSpPr>
          <p:cNvPr id="34" name="TextBox 33"/>
          <p:cNvSpPr txBox="1"/>
          <p:nvPr/>
        </p:nvSpPr>
        <p:spPr>
          <a:xfrm>
            <a:off x="518160" y="1711727"/>
            <a:ext cx="8202507" cy="1200329"/>
          </a:xfrm>
          <a:prstGeom prst="rect">
            <a:avLst/>
          </a:prstGeom>
          <a:noFill/>
        </p:spPr>
        <p:txBody>
          <a:bodyPr wrap="square" rtlCol="0">
            <a:spAutoFit/>
          </a:bodyPr>
          <a:lstStyle/>
          <a:p>
            <a:pPr marL="342900" indent="-342900">
              <a:buFont typeface="Wingdings" panose="05000000000000000000" pitchFamily="2" charset="2"/>
              <a:buChar char="v"/>
            </a:pPr>
            <a:r>
              <a:rPr lang="en-NZ" sz="2400" b="1" dirty="0">
                <a:solidFill>
                  <a:srgbClr val="FF0000"/>
                </a:solidFill>
                <a:latin typeface="Book Antiqua"/>
                <a:cs typeface="Book Antiqua"/>
              </a:rPr>
              <a:t>Exodus 6:3 </a:t>
            </a:r>
            <a:r>
              <a:rPr lang="en-NZ" sz="2400" b="1" dirty="0">
                <a:solidFill>
                  <a:srgbClr val="000000"/>
                </a:solidFill>
                <a:latin typeface="Book Antiqua"/>
                <a:cs typeface="Book Antiqua"/>
              </a:rPr>
              <a:t>– “And I appeared unto Abraham, unto Isaac, and unto </a:t>
            </a:r>
            <a:r>
              <a:rPr lang="en-NZ" sz="2400" b="1" dirty="0">
                <a:solidFill>
                  <a:srgbClr val="FF6600"/>
                </a:solidFill>
                <a:latin typeface="Book Antiqua"/>
                <a:cs typeface="Book Antiqua"/>
              </a:rPr>
              <a:t>Jacob</a:t>
            </a:r>
            <a:r>
              <a:rPr lang="en-NZ" sz="2400" b="1" dirty="0">
                <a:solidFill>
                  <a:srgbClr val="000000"/>
                </a:solidFill>
                <a:latin typeface="Book Antiqua"/>
                <a:cs typeface="Book Antiqua"/>
              </a:rPr>
              <a:t>, by the name of God Almighty, but by my name Yahweh was I not known unto them”.</a:t>
            </a:r>
            <a:r>
              <a:rPr lang="en-NZ" sz="2400" b="1" dirty="0">
                <a:solidFill>
                  <a:srgbClr val="FF0000"/>
                </a:solidFill>
                <a:latin typeface="Book Antiqua"/>
                <a:cs typeface="Book Antiqua"/>
              </a:rPr>
              <a:t> </a:t>
            </a:r>
          </a:p>
        </p:txBody>
      </p:sp>
      <p:sp>
        <p:nvSpPr>
          <p:cNvPr id="4" name="TextBox 3"/>
          <p:cNvSpPr txBox="1"/>
          <p:nvPr/>
        </p:nvSpPr>
        <p:spPr>
          <a:xfrm>
            <a:off x="304800" y="3291429"/>
            <a:ext cx="8415867" cy="3416320"/>
          </a:xfrm>
          <a:prstGeom prst="rect">
            <a:avLst/>
          </a:prstGeom>
          <a:noFill/>
        </p:spPr>
        <p:txBody>
          <a:bodyPr wrap="square" rtlCol="0">
            <a:spAutoFit/>
          </a:bodyPr>
          <a:lstStyle/>
          <a:p>
            <a:pPr marL="342900" indent="-342900">
              <a:buFont typeface="Wingdings" panose="05000000000000000000" pitchFamily="2" charset="2"/>
              <a:buChar char="v"/>
            </a:pPr>
            <a:r>
              <a:rPr lang="en-NZ" sz="2400" b="1" dirty="0">
                <a:latin typeface="Book Antiqua" charset="0"/>
                <a:ea typeface="Book Antiqua" charset="0"/>
                <a:cs typeface="Book Antiqua" charset="0"/>
              </a:rPr>
              <a:t>God acted as El or Ail Shaddai to the patriarchs to strengthen the very family into existence through whom the Name would be fulfilled. </a:t>
            </a:r>
          </a:p>
          <a:p>
            <a:pPr marL="342900" indent="-342900">
              <a:buFont typeface="Wingdings" panose="05000000000000000000" pitchFamily="2" charset="2"/>
              <a:buChar char="v"/>
            </a:pPr>
            <a:endParaRPr lang="en-NZ" sz="2400" b="1" dirty="0">
              <a:latin typeface="Book Antiqua" charset="0"/>
              <a:ea typeface="Book Antiqua" charset="0"/>
              <a:cs typeface="Book Antiqua" charset="0"/>
            </a:endParaRPr>
          </a:p>
          <a:p>
            <a:pPr marL="342900" indent="-342900">
              <a:buFont typeface="Wingdings" panose="05000000000000000000" pitchFamily="2" charset="2"/>
              <a:buChar char="v"/>
            </a:pPr>
            <a:r>
              <a:rPr lang="en-US" sz="2400" b="1" dirty="0">
                <a:latin typeface="Book Antiqua" charset="0"/>
                <a:ea typeface="Book Antiqua" charset="0"/>
                <a:cs typeface="Book Antiqua" charset="0"/>
              </a:rPr>
              <a:t>It was only after Jacob died, and the multitudinous seed sprang forth, that Yahweh could establish his memorial name – Yahweh Elohim – He who will be manifested in a “multitude of mighty ones”.</a:t>
            </a:r>
          </a:p>
          <a:p>
            <a:pPr marL="342900" indent="-342900">
              <a:buFont typeface="Wingdings" panose="05000000000000000000" pitchFamily="2" charset="2"/>
              <a:buChar char="v"/>
            </a:pPr>
            <a:endParaRPr lang="en-NZ" sz="2400" b="1" dirty="0">
              <a:latin typeface="Book Antiqua" charset="0"/>
              <a:ea typeface="Book Antiqua" charset="0"/>
              <a:cs typeface="Book Antiqua" charset="0"/>
            </a:endParaRPr>
          </a:p>
        </p:txBody>
      </p:sp>
      <p:sp>
        <p:nvSpPr>
          <p:cNvPr id="2" name="Footer Placeholder 1">
            <a:extLst>
              <a:ext uri="{FF2B5EF4-FFF2-40B4-BE49-F238E27FC236}">
                <a16:creationId xmlns:a16="http://schemas.microsoft.com/office/drawing/2014/main" id="{B04289F4-07FE-4655-8878-8C0360CDCEDD}"/>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A839B31D-1E5F-4624-9B3A-BEDF6BF376EB}"/>
              </a:ext>
            </a:extLst>
          </p:cNvPr>
          <p:cNvSpPr>
            <a:spLocks noGrp="1"/>
          </p:cNvSpPr>
          <p:nvPr>
            <p:ph type="sldNum" sz="quarter" idx="12"/>
          </p:nvPr>
        </p:nvSpPr>
        <p:spPr/>
        <p:txBody>
          <a:bodyPr/>
          <a:lstStyle/>
          <a:p>
            <a:fld id="{9B2F8528-1CB5-6F49-B48B-D4FA82A0E97F}" type="slidenum">
              <a:rPr lang="en-US" smtClean="0"/>
              <a:t>179</a:t>
            </a:fld>
            <a:endParaRPr lang="en-US"/>
          </a:p>
        </p:txBody>
      </p:sp>
    </p:spTree>
    <p:extLst>
      <p:ext uri="{BB962C8B-B14F-4D97-AF65-F5344CB8AC3E}">
        <p14:creationId xmlns:p14="http://schemas.microsoft.com/office/powerpoint/2010/main" val="133311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1383-EBF2-1F82-D628-232DE36542CE}"/>
              </a:ext>
            </a:extLst>
          </p:cNvPr>
          <p:cNvSpPr>
            <a:spLocks noGrp="1"/>
          </p:cNvSpPr>
          <p:nvPr>
            <p:ph type="title"/>
          </p:nvPr>
        </p:nvSpPr>
        <p:spPr>
          <a:xfrm>
            <a:off x="457200" y="274638"/>
            <a:ext cx="8229600" cy="941420"/>
          </a:xfrm>
        </p:spPr>
        <p:txBody>
          <a:bodyPr>
            <a:normAutofit/>
          </a:bodyPr>
          <a:lstStyle/>
          <a:p>
            <a:r>
              <a:rPr lang="en-US" sz="4000" dirty="0">
                <a:solidFill>
                  <a:srgbClr val="0432FF"/>
                </a:solidFill>
              </a:rPr>
              <a:t>Greek New Testament Words</a:t>
            </a:r>
          </a:p>
        </p:txBody>
      </p:sp>
      <p:sp>
        <p:nvSpPr>
          <p:cNvPr id="3" name="Content Placeholder 2">
            <a:extLst>
              <a:ext uri="{FF2B5EF4-FFF2-40B4-BE49-F238E27FC236}">
                <a16:creationId xmlns:a16="http://schemas.microsoft.com/office/drawing/2014/main" id="{08543809-8A6D-FDD7-9321-1D7CCB8924C9}"/>
              </a:ext>
            </a:extLst>
          </p:cNvPr>
          <p:cNvSpPr>
            <a:spLocks noGrp="1"/>
          </p:cNvSpPr>
          <p:nvPr>
            <p:ph idx="1"/>
          </p:nvPr>
        </p:nvSpPr>
        <p:spPr>
          <a:xfrm>
            <a:off x="457199" y="1307969"/>
            <a:ext cx="8229601" cy="4810027"/>
          </a:xfrm>
        </p:spPr>
        <p:style>
          <a:lnRef idx="3">
            <a:schemeClr val="lt1"/>
          </a:lnRef>
          <a:fillRef idx="1">
            <a:schemeClr val="accent1"/>
          </a:fillRef>
          <a:effectRef idx="1">
            <a:schemeClr val="accent1"/>
          </a:effectRef>
          <a:fontRef idx="minor">
            <a:schemeClr val="lt1"/>
          </a:fontRef>
        </p:style>
        <p:txBody>
          <a:bodyPr>
            <a:normAutofit fontScale="92500" lnSpcReduction="10000"/>
          </a:bodyPr>
          <a:lstStyle/>
          <a:p>
            <a:r>
              <a:rPr lang="en-US" b="1" i="1" dirty="0"/>
              <a:t>Patria</a:t>
            </a:r>
            <a:r>
              <a:rPr lang="en-US" sz="2800" i="1" dirty="0"/>
              <a:t> </a:t>
            </a:r>
            <a:r>
              <a:rPr lang="en-US" sz="2400" dirty="0"/>
              <a:t>(</a:t>
            </a:r>
            <a:r>
              <a:rPr lang="en-US" sz="2400" dirty="0">
                <a:effectLst/>
                <a:latin typeface="Arial" panose="020B0604020202020204" pitchFamily="34" charset="0"/>
                <a:ea typeface="Calibri" panose="020F0502020204030204" pitchFamily="34" charset="0"/>
              </a:rPr>
              <a:t>G3965) - Lineage, as in paternal descent; a group of families, or a whole race or nation</a:t>
            </a:r>
          </a:p>
          <a:p>
            <a:pPr lvl="1"/>
            <a:r>
              <a:rPr lang="en-US" sz="2000" dirty="0">
                <a:latin typeface="Arial" panose="020B0604020202020204" pitchFamily="34" charset="0"/>
                <a:ea typeface="Calibri" panose="020F0502020204030204" pitchFamily="34" charset="0"/>
              </a:rPr>
              <a:t>“family” (Eph. 3:15)</a:t>
            </a:r>
          </a:p>
          <a:p>
            <a:pPr lvl="1"/>
            <a:r>
              <a:rPr lang="en-US" sz="2000" dirty="0">
                <a:latin typeface="Arial" panose="020B0604020202020204" pitchFamily="34" charset="0"/>
                <a:ea typeface="Calibri" panose="020F0502020204030204" pitchFamily="34" charset="0"/>
              </a:rPr>
              <a:t>“lineage” (Lk. 2:4)</a:t>
            </a:r>
          </a:p>
          <a:p>
            <a:pPr lvl="1"/>
            <a:r>
              <a:rPr lang="en-US" sz="2000" dirty="0">
                <a:latin typeface="Arial" panose="020B0604020202020204" pitchFamily="34" charset="0"/>
                <a:ea typeface="Calibri" panose="020F0502020204030204" pitchFamily="34" charset="0"/>
              </a:rPr>
              <a:t>“kindred” (Acts 3:25)</a:t>
            </a:r>
          </a:p>
          <a:p>
            <a:r>
              <a:rPr lang="en-US" sz="2800" b="1" dirty="0">
                <a:latin typeface="Arial" panose="020B0604020202020204" pitchFamily="34" charset="0"/>
                <a:ea typeface="Calibri" panose="020F0502020204030204" pitchFamily="34" charset="0"/>
              </a:rPr>
              <a:t>Other NT Words</a:t>
            </a:r>
          </a:p>
          <a:p>
            <a:pPr marL="400050" lvl="1" indent="0">
              <a:buNone/>
            </a:pPr>
            <a:r>
              <a:rPr lang="en-US" sz="2000" b="1" dirty="0">
                <a:latin typeface="Arial" panose="020B0604020202020204" pitchFamily="34" charset="0"/>
                <a:ea typeface="Calibri" panose="020F0502020204030204" pitchFamily="34" charset="0"/>
              </a:rPr>
              <a:t>G2322 – “household”</a:t>
            </a:r>
          </a:p>
          <a:p>
            <a:pPr marL="400050" lvl="1" indent="0">
              <a:buNone/>
            </a:pPr>
            <a:r>
              <a:rPr lang="en-US" sz="2000" b="1" dirty="0">
                <a:latin typeface="Arial" panose="020B0604020202020204" pitchFamily="34" charset="0"/>
                <a:ea typeface="Calibri" panose="020F0502020204030204" pitchFamily="34" charset="0"/>
              </a:rPr>
              <a:t>G3609/3615– “a relative”/”relatives” (of own house or household)</a:t>
            </a:r>
          </a:p>
          <a:p>
            <a:pPr marL="400050" lvl="1" indent="0">
              <a:buNone/>
            </a:pPr>
            <a:r>
              <a:rPr lang="en-US" sz="2000" b="1" dirty="0">
                <a:latin typeface="Arial" panose="020B0604020202020204" pitchFamily="34" charset="0"/>
                <a:ea typeface="Calibri" panose="020F0502020204030204" pitchFamily="34" charset="0"/>
              </a:rPr>
              <a:t>G3610 – “fellow resident” (of same household)</a:t>
            </a:r>
          </a:p>
          <a:p>
            <a:pPr marL="400050" lvl="1" indent="0">
              <a:buNone/>
            </a:pPr>
            <a:r>
              <a:rPr lang="en-US" sz="2000" b="1" dirty="0">
                <a:latin typeface="Arial" panose="020B0604020202020204" pitchFamily="34" charset="0"/>
                <a:ea typeface="Calibri" panose="020F0502020204030204" pitchFamily="34" charset="0"/>
              </a:rPr>
              <a:t>G3613/3614 – “home”, “household”</a:t>
            </a:r>
          </a:p>
          <a:p>
            <a:pPr marL="400050" lvl="1" indent="0">
              <a:buNone/>
            </a:pPr>
            <a:r>
              <a:rPr lang="en-US" sz="2000" b="1" dirty="0">
                <a:latin typeface="Arial" panose="020B0604020202020204" pitchFamily="34" charset="0"/>
                <a:ea typeface="Calibri" panose="020F0502020204030204" pitchFamily="34" charset="0"/>
              </a:rPr>
              <a:t>G3616/3617 – “head of family”, “householder”, “goodman or 							master of the house”</a:t>
            </a:r>
          </a:p>
          <a:p>
            <a:pPr marL="400050" lvl="1" indent="0">
              <a:buNone/>
            </a:pPr>
            <a:r>
              <a:rPr lang="en-US" sz="2000" b="1" dirty="0">
                <a:latin typeface="Arial" panose="020B0604020202020204" pitchFamily="34" charset="0"/>
                <a:ea typeface="Calibri" panose="020F0502020204030204" pitchFamily="34" charset="0"/>
              </a:rPr>
              <a:t>G3624 – “dwelling” or my implication – “family”, “home”, 						“household” or “temple”</a:t>
            </a:r>
          </a:p>
          <a:p>
            <a:pPr marL="400050" lvl="1" indent="0">
              <a:buNone/>
            </a:pPr>
            <a:endParaRPr lang="en-US" sz="2000" b="1" dirty="0">
              <a:latin typeface="Arial" panose="020B0604020202020204" pitchFamily="34" charset="0"/>
              <a:ea typeface="Calibri" panose="020F0502020204030204" pitchFamily="34" charset="0"/>
            </a:endParaRPr>
          </a:p>
        </p:txBody>
      </p:sp>
      <p:sp>
        <p:nvSpPr>
          <p:cNvPr id="4" name="Footer Placeholder 3">
            <a:extLst>
              <a:ext uri="{FF2B5EF4-FFF2-40B4-BE49-F238E27FC236}">
                <a16:creationId xmlns:a16="http://schemas.microsoft.com/office/drawing/2014/main" id="{E6D118C5-9E3D-523A-4BF6-4D3289120315}"/>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0601036-6C0B-92E1-787D-BE500EE76B50}"/>
              </a:ext>
            </a:extLst>
          </p:cNvPr>
          <p:cNvSpPr>
            <a:spLocks noGrp="1"/>
          </p:cNvSpPr>
          <p:nvPr>
            <p:ph type="sldNum" sz="quarter" idx="12"/>
          </p:nvPr>
        </p:nvSpPr>
        <p:spPr/>
        <p:txBody>
          <a:bodyPr/>
          <a:lstStyle/>
          <a:p>
            <a:fld id="{459CABAD-5BE5-4119-B9F8-BD5AC7D88EE8}" type="slidenum">
              <a:rPr lang="en-NZ" smtClean="0"/>
              <a:pPr/>
              <a:t>18</a:t>
            </a:fld>
            <a:endParaRPr lang="en-NZ"/>
          </a:p>
        </p:txBody>
      </p:sp>
    </p:spTree>
    <p:extLst>
      <p:ext uri="{BB962C8B-B14F-4D97-AF65-F5344CB8AC3E}">
        <p14:creationId xmlns:p14="http://schemas.microsoft.com/office/powerpoint/2010/main" val="183948536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707886"/>
          </a:xfrm>
          <a:prstGeom prst="rect">
            <a:avLst/>
          </a:prstGeom>
          <a:noFill/>
        </p:spPr>
        <p:txBody>
          <a:bodyPr wrap="square" rtlCol="0">
            <a:spAutoFit/>
          </a:bodyPr>
          <a:lstStyle/>
          <a:p>
            <a:pPr algn="ctr"/>
            <a:r>
              <a:rPr lang="en-NZ" sz="4000" b="1" i="1" dirty="0">
                <a:solidFill>
                  <a:srgbClr val="0000FF"/>
                </a:solidFill>
                <a:latin typeface="Book Antiqua"/>
                <a:cs typeface="Book Antiqua"/>
              </a:rPr>
              <a:t>The Elohim Of The Age To Come</a:t>
            </a:r>
          </a:p>
        </p:txBody>
      </p:sp>
      <p:sp>
        <p:nvSpPr>
          <p:cNvPr id="21" name="Rectangle 20"/>
          <p:cNvSpPr/>
          <p:nvPr/>
        </p:nvSpPr>
        <p:spPr>
          <a:xfrm>
            <a:off x="734904" y="4015248"/>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p:cNvSpPr txBox="1"/>
          <p:nvPr/>
        </p:nvSpPr>
        <p:spPr>
          <a:xfrm>
            <a:off x="1129242" y="1271469"/>
            <a:ext cx="7591425" cy="1200329"/>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Hebrews 2:5 </a:t>
            </a:r>
            <a:r>
              <a:rPr lang="en-NZ" sz="2400" b="1" dirty="0">
                <a:latin typeface="Book Antiqua" charset="0"/>
                <a:ea typeface="Book Antiqua" charset="0"/>
                <a:cs typeface="Book Antiqua" charset="0"/>
              </a:rPr>
              <a:t>- The Elohim of </a:t>
            </a:r>
            <a:r>
              <a:rPr lang="en-NZ" sz="2400" b="1" dirty="0">
                <a:solidFill>
                  <a:srgbClr val="0432FF"/>
                </a:solidFill>
                <a:latin typeface="Book Antiqua" charset="0"/>
                <a:ea typeface="Book Antiqua" charset="0"/>
                <a:cs typeface="Book Antiqua" charset="0"/>
              </a:rPr>
              <a:t>Abraham</a:t>
            </a:r>
            <a:r>
              <a:rPr lang="en-NZ" sz="2400" b="1" dirty="0">
                <a:latin typeface="Book Antiqua" charset="0"/>
                <a:ea typeface="Book Antiqua" charset="0"/>
                <a:cs typeface="Book Antiqua" charset="0"/>
              </a:rPr>
              <a:t>, the Elohim of </a:t>
            </a:r>
            <a:r>
              <a:rPr lang="en-NZ" sz="2400" b="1" dirty="0">
                <a:solidFill>
                  <a:srgbClr val="00B050"/>
                </a:solidFill>
                <a:latin typeface="Book Antiqua" charset="0"/>
                <a:ea typeface="Book Antiqua" charset="0"/>
                <a:cs typeface="Book Antiqua" charset="0"/>
              </a:rPr>
              <a:t>Isaac</a:t>
            </a:r>
            <a:r>
              <a:rPr lang="en-NZ" sz="2400" b="1" dirty="0">
                <a:latin typeface="Book Antiqua" charset="0"/>
                <a:ea typeface="Book Antiqua" charset="0"/>
                <a:cs typeface="Book Antiqua" charset="0"/>
              </a:rPr>
              <a:t>, and the Elohim of </a:t>
            </a:r>
            <a:r>
              <a:rPr lang="en-NZ" sz="2400" b="1" dirty="0">
                <a:solidFill>
                  <a:srgbClr val="FF6600"/>
                </a:solidFill>
                <a:latin typeface="Book Antiqua" charset="0"/>
                <a:ea typeface="Book Antiqua" charset="0"/>
                <a:cs typeface="Book Antiqua" charset="0"/>
              </a:rPr>
              <a:t>Jacob</a:t>
            </a:r>
            <a:r>
              <a:rPr lang="en-NZ" sz="2400" b="1" dirty="0">
                <a:latin typeface="Book Antiqua" charset="0"/>
                <a:ea typeface="Book Antiqua" charset="0"/>
                <a:cs typeface="Book Antiqua" charset="0"/>
              </a:rPr>
              <a:t> are not the Elohim of the present order, but the Elohim of the age to come.</a:t>
            </a:r>
            <a:r>
              <a:rPr lang="en-US" sz="2400" b="1" dirty="0">
                <a:latin typeface="Book Antiqua"/>
                <a:cs typeface="Book Antiqua"/>
              </a:rPr>
              <a:t> </a:t>
            </a:r>
            <a:r>
              <a:rPr lang="en-NZ" sz="2400" b="1" dirty="0">
                <a:solidFill>
                  <a:srgbClr val="FF0000"/>
                </a:solidFill>
                <a:latin typeface="Book Antiqua"/>
                <a:cs typeface="Book Antiqua"/>
              </a:rPr>
              <a:t> </a:t>
            </a:r>
          </a:p>
        </p:txBody>
      </p:sp>
      <p:sp>
        <p:nvSpPr>
          <p:cNvPr id="26" name="Rectangle 25"/>
          <p:cNvSpPr/>
          <p:nvPr/>
        </p:nvSpPr>
        <p:spPr>
          <a:xfrm>
            <a:off x="734904" y="1393152"/>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4904" y="2636931"/>
            <a:ext cx="193615" cy="180753"/>
          </a:xfrm>
          <a:prstGeom prst="rect">
            <a:avLst/>
          </a:prstGeom>
          <a:pattFill prst="solidDmnd">
            <a:fgClr>
              <a:srgbClr val="0000FF"/>
            </a:fgClr>
            <a:bgClr>
              <a:schemeClr val="bg1"/>
            </a:bgClr>
          </a:pattFill>
          <a:ln w="3175">
            <a:noFill/>
          </a:ln>
          <a:effectLst>
            <a:outerShdw dist="25400" dir="7800000" algn="ctr" rotWithShape="0">
              <a:schemeClr val="tx1"/>
            </a:outerShdw>
          </a:effectLst>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1129242" y="2519960"/>
            <a:ext cx="7591424" cy="1200329"/>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Psalm 89:6-7 </a:t>
            </a:r>
            <a:r>
              <a:rPr lang="en-NZ" sz="2400" b="1" dirty="0">
                <a:latin typeface="Book Antiqua" charset="0"/>
                <a:ea typeface="Book Antiqua" charset="0"/>
                <a:cs typeface="Book Antiqua" charset="0"/>
              </a:rPr>
              <a:t>- The angels hold the Deity in the deepest reverence and awe.  Their attitude sets the benchmark for the Elohim of the age to come.  </a:t>
            </a:r>
          </a:p>
        </p:txBody>
      </p:sp>
      <p:sp>
        <p:nvSpPr>
          <p:cNvPr id="2" name="Footer Placeholder 1">
            <a:extLst>
              <a:ext uri="{FF2B5EF4-FFF2-40B4-BE49-F238E27FC236}">
                <a16:creationId xmlns:a16="http://schemas.microsoft.com/office/drawing/2014/main" id="{EF5797A8-82DA-49C0-B6AA-D66B87DFC174}"/>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14F10D0A-9772-4E3C-A24C-A97F6C8ACFB1}"/>
              </a:ext>
            </a:extLst>
          </p:cNvPr>
          <p:cNvSpPr>
            <a:spLocks noGrp="1"/>
          </p:cNvSpPr>
          <p:nvPr>
            <p:ph type="sldNum" sz="quarter" idx="12"/>
          </p:nvPr>
        </p:nvSpPr>
        <p:spPr/>
        <p:txBody>
          <a:bodyPr/>
          <a:lstStyle/>
          <a:p>
            <a:fld id="{9B2F8528-1CB5-6F49-B48B-D4FA82A0E97F}" type="slidenum">
              <a:rPr lang="en-US" smtClean="0"/>
              <a:t>180</a:t>
            </a:fld>
            <a:endParaRPr lang="en-US"/>
          </a:p>
        </p:txBody>
      </p:sp>
      <p:sp>
        <p:nvSpPr>
          <p:cNvPr id="6" name="Rectangle 5">
            <a:extLst>
              <a:ext uri="{FF2B5EF4-FFF2-40B4-BE49-F238E27FC236}">
                <a16:creationId xmlns:a16="http://schemas.microsoft.com/office/drawing/2014/main" id="{B1906B76-7353-4931-B05E-4655E5AD7163}"/>
              </a:ext>
            </a:extLst>
          </p:cNvPr>
          <p:cNvSpPr/>
          <p:nvPr/>
        </p:nvSpPr>
        <p:spPr>
          <a:xfrm>
            <a:off x="1249680" y="3884157"/>
            <a:ext cx="7178040" cy="1569660"/>
          </a:xfrm>
          <a:prstGeom prst="rect">
            <a:avLst/>
          </a:prstGeom>
        </p:spPr>
        <p:txBody>
          <a:bodyPr wrap="square">
            <a:spAutoFit/>
          </a:bodyPr>
          <a:lstStyle/>
          <a:p>
            <a:pPr lvl="0"/>
            <a:r>
              <a:rPr lang="en-NZ" sz="2400" b="1" dirty="0">
                <a:solidFill>
                  <a:prstClr val="black"/>
                </a:solidFill>
                <a:latin typeface="Book Antiqua" charset="0"/>
                <a:ea typeface="Book Antiqua" charset="0"/>
                <a:cs typeface="Book Antiqua" charset="0"/>
              </a:rPr>
              <a:t>The prayers of the saints should reflect this same spirit of respect as we frame our words and thoughts such that they are consistent with the standard of the household of Abraham.</a:t>
            </a:r>
          </a:p>
        </p:txBody>
      </p:sp>
    </p:spTree>
    <p:extLst>
      <p:ext uri="{BB962C8B-B14F-4D97-AF65-F5344CB8AC3E}">
        <p14:creationId xmlns:p14="http://schemas.microsoft.com/office/powerpoint/2010/main" val="4381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34" grpId="0"/>
      <p:bldP spid="26" grpId="0" animBg="1"/>
      <p:bldP spid="11"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413B-3D08-D366-32F3-4D34A4DD7E5C}"/>
              </a:ext>
            </a:extLst>
          </p:cNvPr>
          <p:cNvSpPr>
            <a:spLocks noGrp="1"/>
          </p:cNvSpPr>
          <p:nvPr>
            <p:ph type="title"/>
          </p:nvPr>
        </p:nvSpPr>
        <p:spPr/>
        <p:txBody>
          <a:bodyPr>
            <a:normAutofit/>
          </a:bodyPr>
          <a:lstStyle/>
          <a:p>
            <a:r>
              <a:rPr lang="en-US" sz="4000" dirty="0">
                <a:solidFill>
                  <a:srgbClr val="0432FF"/>
                </a:solidFill>
              </a:rPr>
              <a:t>Specific Family Member Terms </a:t>
            </a:r>
          </a:p>
        </p:txBody>
      </p:sp>
      <p:graphicFrame>
        <p:nvGraphicFramePr>
          <p:cNvPr id="6" name="Table 6">
            <a:extLst>
              <a:ext uri="{FF2B5EF4-FFF2-40B4-BE49-F238E27FC236}">
                <a16:creationId xmlns:a16="http://schemas.microsoft.com/office/drawing/2014/main" id="{1E19E7C2-2219-B036-D8C5-1FBA7D4EBEF7}"/>
              </a:ext>
            </a:extLst>
          </p:cNvPr>
          <p:cNvGraphicFramePr>
            <a:graphicFrameLocks noGrp="1"/>
          </p:cNvGraphicFramePr>
          <p:nvPr>
            <p:ph idx="1"/>
            <p:extLst>
              <p:ext uri="{D42A27DB-BD31-4B8C-83A1-F6EECF244321}">
                <p14:modId xmlns:p14="http://schemas.microsoft.com/office/powerpoint/2010/main" val="2347650098"/>
              </p:ext>
            </p:extLst>
          </p:nvPr>
        </p:nvGraphicFramePr>
        <p:xfrm>
          <a:off x="522514" y="1600200"/>
          <a:ext cx="8164286" cy="3423920"/>
        </p:xfrm>
        <a:graphic>
          <a:graphicData uri="http://schemas.openxmlformats.org/drawingml/2006/table">
            <a:tbl>
              <a:tblPr firstRow="1" bandRow="1">
                <a:tableStyleId>{5C22544A-7EE6-4342-B048-85BDC9FD1C3A}</a:tableStyleId>
              </a:tblPr>
              <a:tblGrid>
                <a:gridCol w="1992086">
                  <a:extLst>
                    <a:ext uri="{9D8B030D-6E8A-4147-A177-3AD203B41FA5}">
                      <a16:colId xmlns:a16="http://schemas.microsoft.com/office/drawing/2014/main" val="3208759895"/>
                    </a:ext>
                  </a:extLst>
                </a:gridCol>
                <a:gridCol w="2057400">
                  <a:extLst>
                    <a:ext uri="{9D8B030D-6E8A-4147-A177-3AD203B41FA5}">
                      <a16:colId xmlns:a16="http://schemas.microsoft.com/office/drawing/2014/main" val="1733046288"/>
                    </a:ext>
                  </a:extLst>
                </a:gridCol>
                <a:gridCol w="2057400">
                  <a:extLst>
                    <a:ext uri="{9D8B030D-6E8A-4147-A177-3AD203B41FA5}">
                      <a16:colId xmlns:a16="http://schemas.microsoft.com/office/drawing/2014/main" val="3938841711"/>
                    </a:ext>
                  </a:extLst>
                </a:gridCol>
                <a:gridCol w="2057400">
                  <a:extLst>
                    <a:ext uri="{9D8B030D-6E8A-4147-A177-3AD203B41FA5}">
                      <a16:colId xmlns:a16="http://schemas.microsoft.com/office/drawing/2014/main" val="3732602837"/>
                    </a:ext>
                  </a:extLst>
                </a:gridCol>
              </a:tblGrid>
              <a:tr h="370840">
                <a:tc>
                  <a:txBody>
                    <a:bodyPr/>
                    <a:lstStyle/>
                    <a:p>
                      <a:pPr algn="ctr"/>
                      <a:r>
                        <a:rPr lang="en-US" sz="2400" dirty="0">
                          <a:solidFill>
                            <a:schemeClr val="bg1"/>
                          </a:solidFill>
                        </a:rPr>
                        <a:t>Word</a:t>
                      </a:r>
                    </a:p>
                  </a:txBody>
                  <a:tcPr/>
                </a:tc>
                <a:tc>
                  <a:txBody>
                    <a:bodyPr/>
                    <a:lstStyle/>
                    <a:p>
                      <a:pPr algn="ctr"/>
                      <a:r>
                        <a:rPr lang="en-US" dirty="0"/>
                        <a:t>Old Testament</a:t>
                      </a:r>
                    </a:p>
                  </a:txBody>
                  <a:tcPr/>
                </a:tc>
                <a:tc>
                  <a:txBody>
                    <a:bodyPr/>
                    <a:lstStyle/>
                    <a:p>
                      <a:pPr algn="ctr"/>
                      <a:r>
                        <a:rPr lang="en-US" dirty="0"/>
                        <a:t>New Testament</a:t>
                      </a:r>
                    </a:p>
                  </a:txBody>
                  <a:tcPr/>
                </a:tc>
                <a:tc>
                  <a:txBody>
                    <a:bodyPr/>
                    <a:lstStyle/>
                    <a:p>
                      <a:pPr algn="ctr"/>
                      <a:r>
                        <a:rPr lang="en-US" sz="2400" dirty="0"/>
                        <a:t>Total</a:t>
                      </a:r>
                    </a:p>
                  </a:txBody>
                  <a:tcPr/>
                </a:tc>
                <a:extLst>
                  <a:ext uri="{0D108BD9-81ED-4DB2-BD59-A6C34878D82A}">
                    <a16:rowId xmlns:a16="http://schemas.microsoft.com/office/drawing/2014/main" val="2766314453"/>
                  </a:ext>
                </a:extLst>
              </a:tr>
              <a:tr h="370840">
                <a:tc>
                  <a:txBody>
                    <a:bodyPr/>
                    <a:lstStyle/>
                    <a:p>
                      <a:pPr algn="ctr"/>
                      <a:r>
                        <a:rPr lang="en-US" dirty="0"/>
                        <a:t>Father(s)</a:t>
                      </a:r>
                    </a:p>
                  </a:txBody>
                  <a:tcPr/>
                </a:tc>
                <a:tc>
                  <a:txBody>
                    <a:bodyPr/>
                    <a:lstStyle/>
                    <a:p>
                      <a:pPr algn="ctr"/>
                      <a:r>
                        <a:rPr lang="en-US" dirty="0"/>
                        <a:t>1237</a:t>
                      </a:r>
                    </a:p>
                  </a:txBody>
                  <a:tcPr/>
                </a:tc>
                <a:tc>
                  <a:txBody>
                    <a:bodyPr/>
                    <a:lstStyle/>
                    <a:p>
                      <a:pPr algn="ctr"/>
                      <a:r>
                        <a:rPr lang="en-US" dirty="0"/>
                        <a:t>438</a:t>
                      </a:r>
                    </a:p>
                  </a:txBody>
                  <a:tcPr/>
                </a:tc>
                <a:tc>
                  <a:txBody>
                    <a:bodyPr/>
                    <a:lstStyle/>
                    <a:p>
                      <a:pPr algn="ctr"/>
                      <a:r>
                        <a:rPr lang="en-US" dirty="0"/>
                        <a:t>1675</a:t>
                      </a:r>
                    </a:p>
                  </a:txBody>
                  <a:tcPr/>
                </a:tc>
                <a:extLst>
                  <a:ext uri="{0D108BD9-81ED-4DB2-BD59-A6C34878D82A}">
                    <a16:rowId xmlns:a16="http://schemas.microsoft.com/office/drawing/2014/main" val="3102382331"/>
                  </a:ext>
                </a:extLst>
              </a:tr>
              <a:tr h="370840">
                <a:tc>
                  <a:txBody>
                    <a:bodyPr/>
                    <a:lstStyle/>
                    <a:p>
                      <a:pPr algn="ctr"/>
                      <a:r>
                        <a:rPr lang="en-US" dirty="0"/>
                        <a:t>Mother(s)</a:t>
                      </a:r>
                    </a:p>
                  </a:txBody>
                  <a:tcPr/>
                </a:tc>
                <a:tc>
                  <a:txBody>
                    <a:bodyPr/>
                    <a:lstStyle/>
                    <a:p>
                      <a:pPr algn="ctr"/>
                      <a:r>
                        <a:rPr lang="en-US" dirty="0"/>
                        <a:t>232</a:t>
                      </a:r>
                    </a:p>
                  </a:txBody>
                  <a:tcPr/>
                </a:tc>
                <a:tc>
                  <a:txBody>
                    <a:bodyPr/>
                    <a:lstStyle/>
                    <a:p>
                      <a:pPr algn="ctr"/>
                      <a:r>
                        <a:rPr lang="en-US" dirty="0"/>
                        <a:t>96</a:t>
                      </a:r>
                    </a:p>
                  </a:txBody>
                  <a:tcPr/>
                </a:tc>
                <a:tc>
                  <a:txBody>
                    <a:bodyPr/>
                    <a:lstStyle/>
                    <a:p>
                      <a:pPr algn="ctr"/>
                      <a:r>
                        <a:rPr lang="en-US" dirty="0"/>
                        <a:t>328</a:t>
                      </a:r>
                    </a:p>
                  </a:txBody>
                  <a:tcPr/>
                </a:tc>
                <a:extLst>
                  <a:ext uri="{0D108BD9-81ED-4DB2-BD59-A6C34878D82A}">
                    <a16:rowId xmlns:a16="http://schemas.microsoft.com/office/drawing/2014/main" val="132438117"/>
                  </a:ext>
                </a:extLst>
              </a:tr>
              <a:tr h="370840">
                <a:tc>
                  <a:txBody>
                    <a:bodyPr/>
                    <a:lstStyle/>
                    <a:p>
                      <a:pPr algn="ctr"/>
                      <a:r>
                        <a:rPr lang="en-US" dirty="0"/>
                        <a:t>Son(s)</a:t>
                      </a:r>
                    </a:p>
                  </a:txBody>
                  <a:tcPr/>
                </a:tc>
                <a:tc>
                  <a:txBody>
                    <a:bodyPr/>
                    <a:lstStyle/>
                    <a:p>
                      <a:pPr algn="ctr"/>
                      <a:r>
                        <a:rPr lang="en-US" dirty="0"/>
                        <a:t>3144</a:t>
                      </a:r>
                    </a:p>
                  </a:txBody>
                  <a:tcPr/>
                </a:tc>
                <a:tc>
                  <a:txBody>
                    <a:bodyPr/>
                    <a:lstStyle/>
                    <a:p>
                      <a:pPr algn="ctr"/>
                      <a:r>
                        <a:rPr lang="en-US" dirty="0"/>
                        <a:t>354</a:t>
                      </a:r>
                    </a:p>
                  </a:txBody>
                  <a:tcPr/>
                </a:tc>
                <a:tc>
                  <a:txBody>
                    <a:bodyPr/>
                    <a:lstStyle/>
                    <a:p>
                      <a:pPr algn="ctr"/>
                      <a:r>
                        <a:rPr lang="en-US" dirty="0"/>
                        <a:t>3498</a:t>
                      </a:r>
                    </a:p>
                  </a:txBody>
                  <a:tcPr/>
                </a:tc>
                <a:extLst>
                  <a:ext uri="{0D108BD9-81ED-4DB2-BD59-A6C34878D82A}">
                    <a16:rowId xmlns:a16="http://schemas.microsoft.com/office/drawing/2014/main" val="1723875457"/>
                  </a:ext>
                </a:extLst>
              </a:tr>
              <a:tr h="370840">
                <a:tc>
                  <a:txBody>
                    <a:bodyPr/>
                    <a:lstStyle/>
                    <a:p>
                      <a:pPr algn="ctr"/>
                      <a:r>
                        <a:rPr lang="en-US" dirty="0"/>
                        <a:t>Daughter(s)</a:t>
                      </a:r>
                    </a:p>
                  </a:txBody>
                  <a:tcPr/>
                </a:tc>
                <a:tc>
                  <a:txBody>
                    <a:bodyPr/>
                    <a:lstStyle/>
                    <a:p>
                      <a:pPr algn="ctr"/>
                      <a:r>
                        <a:rPr lang="en-US" dirty="0"/>
                        <a:t>547</a:t>
                      </a:r>
                    </a:p>
                  </a:txBody>
                  <a:tcPr/>
                </a:tc>
                <a:tc>
                  <a:txBody>
                    <a:bodyPr/>
                    <a:lstStyle/>
                    <a:p>
                      <a:pPr algn="ctr"/>
                      <a:r>
                        <a:rPr lang="en-US" dirty="0"/>
                        <a:t>34</a:t>
                      </a:r>
                    </a:p>
                  </a:txBody>
                  <a:tcPr/>
                </a:tc>
                <a:tc>
                  <a:txBody>
                    <a:bodyPr/>
                    <a:lstStyle/>
                    <a:p>
                      <a:pPr algn="ctr"/>
                      <a:r>
                        <a:rPr lang="en-US" dirty="0"/>
                        <a:t>581</a:t>
                      </a:r>
                    </a:p>
                  </a:txBody>
                  <a:tcPr/>
                </a:tc>
                <a:extLst>
                  <a:ext uri="{0D108BD9-81ED-4DB2-BD59-A6C34878D82A}">
                    <a16:rowId xmlns:a16="http://schemas.microsoft.com/office/drawing/2014/main" val="2096020305"/>
                  </a:ext>
                </a:extLst>
              </a:tr>
              <a:tr h="370840">
                <a:tc>
                  <a:txBody>
                    <a:bodyPr/>
                    <a:lstStyle/>
                    <a:p>
                      <a:pPr algn="ctr"/>
                      <a:r>
                        <a:rPr lang="en-US" dirty="0"/>
                        <a:t>Brother(s)</a:t>
                      </a:r>
                    </a:p>
                  </a:txBody>
                  <a:tcPr/>
                </a:tc>
                <a:tc>
                  <a:txBody>
                    <a:bodyPr/>
                    <a:lstStyle/>
                    <a:p>
                      <a:pPr algn="ctr"/>
                      <a:r>
                        <a:rPr lang="en-US" dirty="0"/>
                        <a:t>295</a:t>
                      </a:r>
                    </a:p>
                  </a:txBody>
                  <a:tcPr/>
                </a:tc>
                <a:tc>
                  <a:txBody>
                    <a:bodyPr/>
                    <a:lstStyle/>
                    <a:p>
                      <a:pPr algn="ctr"/>
                      <a:r>
                        <a:rPr lang="en-US"/>
                        <a:t>1</a:t>
                      </a:r>
                      <a:endParaRPr lang="en-US" dirty="0"/>
                    </a:p>
                  </a:txBody>
                  <a:tcPr/>
                </a:tc>
                <a:tc>
                  <a:txBody>
                    <a:bodyPr/>
                    <a:lstStyle/>
                    <a:p>
                      <a:pPr algn="ctr"/>
                      <a:r>
                        <a:rPr lang="en-US" dirty="0"/>
                        <a:t>1822</a:t>
                      </a:r>
                    </a:p>
                  </a:txBody>
                  <a:tcPr/>
                </a:tc>
                <a:extLst>
                  <a:ext uri="{0D108BD9-81ED-4DB2-BD59-A6C34878D82A}">
                    <a16:rowId xmlns:a16="http://schemas.microsoft.com/office/drawing/2014/main" val="3583125570"/>
                  </a:ext>
                </a:extLst>
              </a:tr>
              <a:tr h="370840">
                <a:tc>
                  <a:txBody>
                    <a:bodyPr/>
                    <a:lstStyle/>
                    <a:p>
                      <a:pPr algn="ctr"/>
                      <a:r>
                        <a:rPr lang="en-US" dirty="0"/>
                        <a:t>Sister(s)</a:t>
                      </a:r>
                    </a:p>
                  </a:txBody>
                  <a:tcPr/>
                </a:tc>
                <a:tc>
                  <a:txBody>
                    <a:bodyPr/>
                    <a:lstStyle/>
                    <a:p>
                      <a:pPr algn="ctr"/>
                      <a:r>
                        <a:rPr lang="en-US" dirty="0"/>
                        <a:t>110</a:t>
                      </a:r>
                    </a:p>
                  </a:txBody>
                  <a:tcPr/>
                </a:tc>
                <a:tc>
                  <a:txBody>
                    <a:bodyPr/>
                    <a:lstStyle/>
                    <a:p>
                      <a:pPr algn="ctr"/>
                      <a:r>
                        <a:rPr lang="en-US" dirty="0"/>
                        <a:t>25</a:t>
                      </a:r>
                    </a:p>
                  </a:txBody>
                  <a:tcPr/>
                </a:tc>
                <a:tc>
                  <a:txBody>
                    <a:bodyPr/>
                    <a:lstStyle/>
                    <a:p>
                      <a:pPr algn="ctr"/>
                      <a:r>
                        <a:rPr lang="en-US" dirty="0"/>
                        <a:t>135</a:t>
                      </a:r>
                    </a:p>
                  </a:txBody>
                  <a:tcPr/>
                </a:tc>
                <a:extLst>
                  <a:ext uri="{0D108BD9-81ED-4DB2-BD59-A6C34878D82A}">
                    <a16:rowId xmlns:a16="http://schemas.microsoft.com/office/drawing/2014/main" val="1691696898"/>
                  </a:ext>
                </a:extLst>
              </a:tr>
              <a:tr h="370840">
                <a:tc>
                  <a:txBody>
                    <a:bodyPr/>
                    <a:lstStyle/>
                    <a:p>
                      <a:pPr algn="ctr"/>
                      <a:r>
                        <a:rPr lang="en-US" dirty="0"/>
                        <a:t>Seed</a:t>
                      </a:r>
                    </a:p>
                  </a:txBody>
                  <a:tcPr/>
                </a:tc>
                <a:tc>
                  <a:txBody>
                    <a:bodyPr/>
                    <a:lstStyle/>
                    <a:p>
                      <a:pPr algn="ctr"/>
                      <a:r>
                        <a:rPr lang="en-US" dirty="0"/>
                        <a:t>225</a:t>
                      </a:r>
                    </a:p>
                  </a:txBody>
                  <a:tcPr/>
                </a:tc>
                <a:tc>
                  <a:txBody>
                    <a:bodyPr/>
                    <a:lstStyle/>
                    <a:p>
                      <a:pPr algn="ctr"/>
                      <a:r>
                        <a:rPr lang="en-US" dirty="0"/>
                        <a:t>55</a:t>
                      </a:r>
                    </a:p>
                  </a:txBody>
                  <a:tcPr/>
                </a:tc>
                <a:tc>
                  <a:txBody>
                    <a:bodyPr/>
                    <a:lstStyle/>
                    <a:p>
                      <a:pPr algn="ctr"/>
                      <a:r>
                        <a:rPr lang="en-US" dirty="0"/>
                        <a:t>280</a:t>
                      </a:r>
                    </a:p>
                  </a:txBody>
                  <a:tcPr/>
                </a:tc>
                <a:extLst>
                  <a:ext uri="{0D108BD9-81ED-4DB2-BD59-A6C34878D82A}">
                    <a16:rowId xmlns:a16="http://schemas.microsoft.com/office/drawing/2014/main" val="887588931"/>
                  </a:ext>
                </a:extLst>
              </a:tr>
              <a:tr h="370840">
                <a:tc>
                  <a:txBody>
                    <a:bodyPr/>
                    <a:lstStyle/>
                    <a:p>
                      <a:pPr algn="ctr"/>
                      <a:r>
                        <a:rPr lang="en-US" dirty="0"/>
                        <a:t>Tribe(s)</a:t>
                      </a:r>
                    </a:p>
                  </a:txBody>
                  <a:tcPr/>
                </a:tc>
                <a:tc>
                  <a:txBody>
                    <a:bodyPr/>
                    <a:lstStyle/>
                    <a:p>
                      <a:pPr algn="ctr"/>
                      <a:r>
                        <a:rPr lang="en-US" dirty="0"/>
                        <a:t>328</a:t>
                      </a:r>
                    </a:p>
                  </a:txBody>
                  <a:tcPr/>
                </a:tc>
                <a:tc>
                  <a:txBody>
                    <a:bodyPr/>
                    <a:lstStyle/>
                    <a:p>
                      <a:pPr algn="ctr"/>
                      <a:r>
                        <a:rPr lang="en-US" dirty="0"/>
                        <a:t>26</a:t>
                      </a:r>
                    </a:p>
                  </a:txBody>
                  <a:tcPr/>
                </a:tc>
                <a:tc>
                  <a:txBody>
                    <a:bodyPr/>
                    <a:lstStyle/>
                    <a:p>
                      <a:pPr algn="ctr"/>
                      <a:r>
                        <a:rPr lang="en-US" dirty="0"/>
                        <a:t>354</a:t>
                      </a:r>
                    </a:p>
                  </a:txBody>
                  <a:tcPr/>
                </a:tc>
                <a:extLst>
                  <a:ext uri="{0D108BD9-81ED-4DB2-BD59-A6C34878D82A}">
                    <a16:rowId xmlns:a16="http://schemas.microsoft.com/office/drawing/2014/main" val="2172709791"/>
                  </a:ext>
                </a:extLst>
              </a:tr>
            </a:tbl>
          </a:graphicData>
        </a:graphic>
      </p:graphicFrame>
      <p:sp>
        <p:nvSpPr>
          <p:cNvPr id="4" name="Footer Placeholder 3">
            <a:extLst>
              <a:ext uri="{FF2B5EF4-FFF2-40B4-BE49-F238E27FC236}">
                <a16:creationId xmlns:a16="http://schemas.microsoft.com/office/drawing/2014/main" id="{33DF9AF0-DBA3-13B8-B615-B3038F4ED19D}"/>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DFF1F2DD-7ED4-AF65-5FD1-FAC688561A28}"/>
              </a:ext>
            </a:extLst>
          </p:cNvPr>
          <p:cNvSpPr>
            <a:spLocks noGrp="1"/>
          </p:cNvSpPr>
          <p:nvPr>
            <p:ph type="sldNum" sz="quarter" idx="12"/>
          </p:nvPr>
        </p:nvSpPr>
        <p:spPr/>
        <p:txBody>
          <a:bodyPr/>
          <a:lstStyle/>
          <a:p>
            <a:fld id="{459CABAD-5BE5-4119-B9F8-BD5AC7D88EE8}" type="slidenum">
              <a:rPr lang="en-NZ" smtClean="0"/>
              <a:pPr/>
              <a:t>19</a:t>
            </a:fld>
            <a:endParaRPr lang="en-NZ"/>
          </a:p>
        </p:txBody>
      </p:sp>
    </p:spTree>
    <p:extLst>
      <p:ext uri="{BB962C8B-B14F-4D97-AF65-F5344CB8AC3E}">
        <p14:creationId xmlns:p14="http://schemas.microsoft.com/office/powerpoint/2010/main" val="3697005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A01C-9AC6-7B23-21D4-583794143157}"/>
              </a:ext>
            </a:extLst>
          </p:cNvPr>
          <p:cNvSpPr>
            <a:spLocks noGrp="1"/>
          </p:cNvSpPr>
          <p:nvPr>
            <p:ph type="title"/>
          </p:nvPr>
        </p:nvSpPr>
        <p:spPr/>
        <p:txBody>
          <a:bodyPr/>
          <a:lstStyle/>
          <a:p>
            <a:r>
              <a:rPr lang="en-US" dirty="0">
                <a:solidFill>
                  <a:srgbClr val="0432FF"/>
                </a:solidFill>
              </a:rPr>
              <a:t>Class Outline</a:t>
            </a:r>
          </a:p>
        </p:txBody>
      </p:sp>
      <p:sp>
        <p:nvSpPr>
          <p:cNvPr id="3" name="Content Placeholder 2">
            <a:extLst>
              <a:ext uri="{FF2B5EF4-FFF2-40B4-BE49-F238E27FC236}">
                <a16:creationId xmlns:a16="http://schemas.microsoft.com/office/drawing/2014/main" id="{F9951F4E-3F10-E84F-282F-228002ED2FFD}"/>
              </a:ext>
            </a:extLst>
          </p:cNvPr>
          <p:cNvSpPr>
            <a:spLocks noGrp="1"/>
          </p:cNvSpPr>
          <p:nvPr>
            <p:ph idx="1"/>
          </p:nvPr>
        </p:nvSpPr>
        <p:spPr>
          <a:xfrm>
            <a:off x="211015" y="1600200"/>
            <a:ext cx="8932985" cy="4525963"/>
          </a:xfrm>
        </p:spPr>
        <p:txBody>
          <a:bodyPr>
            <a:normAutofit/>
          </a:bodyPr>
          <a:lstStyle/>
          <a:p>
            <a:r>
              <a:rPr lang="en-US" dirty="0"/>
              <a:t>Introduction</a:t>
            </a:r>
          </a:p>
          <a:p>
            <a:r>
              <a:rPr lang="en-US" dirty="0"/>
              <a:t>Foundation of the Natural Family</a:t>
            </a:r>
          </a:p>
          <a:p>
            <a:r>
              <a:rPr lang="en-US" dirty="0"/>
              <a:t>Spiritual Family – </a:t>
            </a:r>
            <a:r>
              <a:rPr lang="en-US" sz="2800" dirty="0"/>
              <a:t>as revealed in the Covenants of Promise &amp; God’s Prophetic Name </a:t>
            </a:r>
          </a:p>
          <a:p>
            <a:r>
              <a:rPr lang="en-US" dirty="0"/>
              <a:t>Two Seeds, Two Lines, Two Ways of Thinking</a:t>
            </a:r>
          </a:p>
          <a:p>
            <a:r>
              <a:rPr lang="en-US" dirty="0"/>
              <a:t>Tent Dwelling – A Key Characteristic</a:t>
            </a:r>
          </a:p>
          <a:p>
            <a:r>
              <a:rPr lang="en-US" dirty="0"/>
              <a:t>Spiritual Israel – </a:t>
            </a:r>
            <a:r>
              <a:rPr lang="en-US" sz="2800" dirty="0"/>
              <a:t>Enlargement of God’s Family</a:t>
            </a:r>
          </a:p>
          <a:p>
            <a:r>
              <a:rPr lang="en-US" dirty="0"/>
              <a:t>God’s Eternal Family &amp; Figure of Marriage  </a:t>
            </a:r>
          </a:p>
          <a:p>
            <a:endParaRPr lang="en-US" dirty="0"/>
          </a:p>
          <a:p>
            <a:endParaRPr lang="en-US" dirty="0"/>
          </a:p>
        </p:txBody>
      </p:sp>
      <p:sp>
        <p:nvSpPr>
          <p:cNvPr id="4" name="Footer Placeholder 3">
            <a:extLst>
              <a:ext uri="{FF2B5EF4-FFF2-40B4-BE49-F238E27FC236}">
                <a16:creationId xmlns:a16="http://schemas.microsoft.com/office/drawing/2014/main" id="{133D3A3F-67AF-8E3F-CA6B-126FEBE1D5FE}"/>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9FFBAC6F-FD5E-634A-546D-72E52AF9F1F7}"/>
              </a:ext>
            </a:extLst>
          </p:cNvPr>
          <p:cNvSpPr>
            <a:spLocks noGrp="1"/>
          </p:cNvSpPr>
          <p:nvPr>
            <p:ph type="sldNum" sz="quarter" idx="12"/>
          </p:nvPr>
        </p:nvSpPr>
        <p:spPr/>
        <p:txBody>
          <a:bodyPr/>
          <a:lstStyle/>
          <a:p>
            <a:fld id="{459CABAD-5BE5-4119-B9F8-BD5AC7D88EE8}" type="slidenum">
              <a:rPr lang="en-NZ" smtClean="0"/>
              <a:pPr/>
              <a:t>2</a:t>
            </a:fld>
            <a:endParaRPr lang="en-NZ"/>
          </a:p>
        </p:txBody>
      </p:sp>
    </p:spTree>
    <p:extLst>
      <p:ext uri="{BB962C8B-B14F-4D97-AF65-F5344CB8AC3E}">
        <p14:creationId xmlns:p14="http://schemas.microsoft.com/office/powerpoint/2010/main" val="1069026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5767A6-3E73-B7AD-D601-F12692FCD600}"/>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AB4940C3-32C5-5959-CA29-9C9F5B14B9B3}"/>
              </a:ext>
            </a:extLst>
          </p:cNvPr>
          <p:cNvSpPr>
            <a:spLocks noGrp="1"/>
          </p:cNvSpPr>
          <p:nvPr>
            <p:ph type="sldNum" sz="quarter" idx="12"/>
          </p:nvPr>
        </p:nvSpPr>
        <p:spPr/>
        <p:txBody>
          <a:bodyPr/>
          <a:lstStyle/>
          <a:p>
            <a:fld id="{459CABAD-5BE5-4119-B9F8-BD5AC7D88EE8}" type="slidenum">
              <a:rPr lang="en-NZ" smtClean="0"/>
              <a:pPr/>
              <a:t>20</a:t>
            </a:fld>
            <a:endParaRPr lang="en-NZ"/>
          </a:p>
        </p:txBody>
      </p:sp>
      <p:pic>
        <p:nvPicPr>
          <p:cNvPr id="4" name="Picture 3">
            <a:extLst>
              <a:ext uri="{FF2B5EF4-FFF2-40B4-BE49-F238E27FC236}">
                <a16:creationId xmlns:a16="http://schemas.microsoft.com/office/drawing/2014/main" id="{41FB4C72-C8A8-F58E-2C10-7FD15305FEC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34992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A117D3-5F80-1ABE-A05D-F2EE7F89C406}"/>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4AF5F882-FE77-6CA9-875E-77FED948481D}"/>
              </a:ext>
            </a:extLst>
          </p:cNvPr>
          <p:cNvSpPr>
            <a:spLocks noGrp="1"/>
          </p:cNvSpPr>
          <p:nvPr>
            <p:ph type="sldNum" sz="quarter" idx="12"/>
          </p:nvPr>
        </p:nvSpPr>
        <p:spPr/>
        <p:txBody>
          <a:bodyPr/>
          <a:lstStyle/>
          <a:p>
            <a:fld id="{459CABAD-5BE5-4119-B9F8-BD5AC7D88EE8}" type="slidenum">
              <a:rPr lang="en-NZ" smtClean="0"/>
              <a:pPr/>
              <a:t>21</a:t>
            </a:fld>
            <a:endParaRPr lang="en-NZ"/>
          </a:p>
        </p:txBody>
      </p:sp>
      <p:pic>
        <p:nvPicPr>
          <p:cNvPr id="6" name="Picture 5">
            <a:extLst>
              <a:ext uri="{FF2B5EF4-FFF2-40B4-BE49-F238E27FC236}">
                <a16:creationId xmlns:a16="http://schemas.microsoft.com/office/drawing/2014/main" id="{031B7702-8ED5-E0A8-1CAF-3B66E65638EA}"/>
              </a:ext>
            </a:extLst>
          </p:cNvPr>
          <p:cNvPicPr>
            <a:picLocks noChangeAspect="1"/>
          </p:cNvPicPr>
          <p:nvPr/>
        </p:nvPicPr>
        <p:blipFill>
          <a:blip r:embed="rId2"/>
          <a:stretch>
            <a:fillRect/>
          </a:stretch>
        </p:blipFill>
        <p:spPr>
          <a:xfrm>
            <a:off x="289089" y="216816"/>
            <a:ext cx="8628668" cy="6471501"/>
          </a:xfrm>
          <a:prstGeom prst="rect">
            <a:avLst/>
          </a:prstGeom>
        </p:spPr>
      </p:pic>
    </p:spTree>
    <p:extLst>
      <p:ext uri="{BB962C8B-B14F-4D97-AF65-F5344CB8AC3E}">
        <p14:creationId xmlns:p14="http://schemas.microsoft.com/office/powerpoint/2010/main" val="1162909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6D5412-2853-4A34-2A0C-A268DAA2D125}"/>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F9053CEA-557F-51B8-A373-CD55F8FA3845}"/>
              </a:ext>
            </a:extLst>
          </p:cNvPr>
          <p:cNvSpPr>
            <a:spLocks noGrp="1"/>
          </p:cNvSpPr>
          <p:nvPr>
            <p:ph type="sldNum" sz="quarter" idx="12"/>
          </p:nvPr>
        </p:nvSpPr>
        <p:spPr/>
        <p:txBody>
          <a:bodyPr/>
          <a:lstStyle/>
          <a:p>
            <a:fld id="{459CABAD-5BE5-4119-B9F8-BD5AC7D88EE8}" type="slidenum">
              <a:rPr lang="en-NZ" smtClean="0"/>
              <a:pPr/>
              <a:t>22</a:t>
            </a:fld>
            <a:endParaRPr lang="en-NZ"/>
          </a:p>
        </p:txBody>
      </p:sp>
      <p:pic>
        <p:nvPicPr>
          <p:cNvPr id="4" name="Picture 3">
            <a:extLst>
              <a:ext uri="{FF2B5EF4-FFF2-40B4-BE49-F238E27FC236}">
                <a16:creationId xmlns:a16="http://schemas.microsoft.com/office/drawing/2014/main" id="{509D4ECA-BFD3-B980-96B5-A77FD649A885}"/>
              </a:ext>
            </a:extLst>
          </p:cNvPr>
          <p:cNvPicPr>
            <a:picLocks noChangeAspect="1"/>
          </p:cNvPicPr>
          <p:nvPr/>
        </p:nvPicPr>
        <p:blipFill>
          <a:blip r:embed="rId2"/>
          <a:stretch>
            <a:fillRect/>
          </a:stretch>
        </p:blipFill>
        <p:spPr>
          <a:xfrm>
            <a:off x="396442" y="411982"/>
            <a:ext cx="8351115" cy="5863844"/>
          </a:xfrm>
          <a:prstGeom prst="rect">
            <a:avLst/>
          </a:prstGeom>
        </p:spPr>
      </p:pic>
    </p:spTree>
    <p:extLst>
      <p:ext uri="{BB962C8B-B14F-4D97-AF65-F5344CB8AC3E}">
        <p14:creationId xmlns:p14="http://schemas.microsoft.com/office/powerpoint/2010/main" val="2117862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E252-BC5D-A0E9-0106-4A595A30E660}"/>
              </a:ext>
            </a:extLst>
          </p:cNvPr>
          <p:cNvSpPr>
            <a:spLocks noGrp="1"/>
          </p:cNvSpPr>
          <p:nvPr>
            <p:ph type="title"/>
          </p:nvPr>
        </p:nvSpPr>
        <p:spPr>
          <a:xfrm>
            <a:off x="457199" y="492368"/>
            <a:ext cx="8435591" cy="877645"/>
          </a:xfrm>
        </p:spPr>
        <p:txBody>
          <a:bodyPr>
            <a:normAutofit fontScale="90000"/>
          </a:bodyPr>
          <a:lstStyle/>
          <a:p>
            <a:r>
              <a:rPr lang="en-US" b="1" i="1" dirty="0">
                <a:solidFill>
                  <a:srgbClr val="0432FF"/>
                </a:solidFill>
              </a:rPr>
              <a:t>Definitions of “Traditional Family”</a:t>
            </a:r>
          </a:p>
        </p:txBody>
      </p:sp>
      <p:sp>
        <p:nvSpPr>
          <p:cNvPr id="3" name="Content Placeholder 2">
            <a:extLst>
              <a:ext uri="{FF2B5EF4-FFF2-40B4-BE49-F238E27FC236}">
                <a16:creationId xmlns:a16="http://schemas.microsoft.com/office/drawing/2014/main" id="{7B349BDF-2395-4BBD-DED4-366285EBF202}"/>
              </a:ext>
            </a:extLst>
          </p:cNvPr>
          <p:cNvSpPr>
            <a:spLocks noGrp="1"/>
          </p:cNvSpPr>
          <p:nvPr>
            <p:ph idx="1"/>
          </p:nvPr>
        </p:nvSpPr>
        <p:spPr>
          <a:xfrm>
            <a:off x="326571" y="1600201"/>
            <a:ext cx="5353050" cy="4338376"/>
          </a:xfrm>
        </p:spPr>
        <p:style>
          <a:lnRef idx="1">
            <a:schemeClr val="accent1"/>
          </a:lnRef>
          <a:fillRef idx="2">
            <a:schemeClr val="accent1"/>
          </a:fillRef>
          <a:effectRef idx="1">
            <a:schemeClr val="accent1"/>
          </a:effectRef>
          <a:fontRef idx="minor">
            <a:schemeClr val="dk1"/>
          </a:fontRef>
        </p:style>
        <p:txBody>
          <a:bodyPr>
            <a:normAutofit fontScale="92500"/>
          </a:bodyPr>
          <a:lstStyle/>
          <a:p>
            <a:r>
              <a:rPr lang="en-US" sz="2400" b="1" dirty="0"/>
              <a:t>Dictionary</a:t>
            </a:r>
            <a:r>
              <a:rPr lang="en-US" sz="2400" dirty="0"/>
              <a:t> - “a primary social group consisting of parents and their offspring, the principle function of which is provision of its members.”</a:t>
            </a:r>
          </a:p>
          <a:p>
            <a:pPr marL="0" indent="0">
              <a:buNone/>
            </a:pPr>
            <a:endParaRPr lang="en-US" sz="2400" dirty="0"/>
          </a:p>
          <a:p>
            <a:r>
              <a:rPr lang="en-US" sz="2400" b="1" dirty="0"/>
              <a:t>Working Biblical </a:t>
            </a:r>
            <a:r>
              <a:rPr lang="en-US" sz="2400" dirty="0"/>
              <a:t>– “the God-ordained basic unit of society that has parental headship and discipline and is established for the purpose of enjoying a common life through working, caring, sharing, serving and ministering to God, others and itself.”</a:t>
            </a:r>
          </a:p>
        </p:txBody>
      </p:sp>
      <p:sp>
        <p:nvSpPr>
          <p:cNvPr id="4" name="Footer Placeholder 3">
            <a:extLst>
              <a:ext uri="{FF2B5EF4-FFF2-40B4-BE49-F238E27FC236}">
                <a16:creationId xmlns:a16="http://schemas.microsoft.com/office/drawing/2014/main" id="{622A8485-E271-0B4C-2CFB-B84ADAD841C6}"/>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FF26A717-F995-5062-4B00-6697E048AB45}"/>
              </a:ext>
            </a:extLst>
          </p:cNvPr>
          <p:cNvSpPr>
            <a:spLocks noGrp="1"/>
          </p:cNvSpPr>
          <p:nvPr>
            <p:ph type="sldNum" sz="quarter" idx="12"/>
          </p:nvPr>
        </p:nvSpPr>
        <p:spPr/>
        <p:txBody>
          <a:bodyPr/>
          <a:lstStyle/>
          <a:p>
            <a:fld id="{459CABAD-5BE5-4119-B9F8-BD5AC7D88EE8}" type="slidenum">
              <a:rPr lang="en-NZ" smtClean="0"/>
              <a:pPr/>
              <a:t>23</a:t>
            </a:fld>
            <a:endParaRPr lang="en-NZ"/>
          </a:p>
        </p:txBody>
      </p:sp>
      <p:pic>
        <p:nvPicPr>
          <p:cNvPr id="6" name="Picture 5">
            <a:extLst>
              <a:ext uri="{FF2B5EF4-FFF2-40B4-BE49-F238E27FC236}">
                <a16:creationId xmlns:a16="http://schemas.microsoft.com/office/drawing/2014/main" id="{4C27FDED-3D06-4991-55D1-E4AE537801AA}"/>
              </a:ext>
            </a:extLst>
          </p:cNvPr>
          <p:cNvPicPr>
            <a:picLocks noChangeAspect="1"/>
          </p:cNvPicPr>
          <p:nvPr/>
        </p:nvPicPr>
        <p:blipFill>
          <a:blip r:embed="rId2"/>
          <a:stretch>
            <a:fillRect/>
          </a:stretch>
        </p:blipFill>
        <p:spPr>
          <a:xfrm>
            <a:off x="5810250" y="1600201"/>
            <a:ext cx="3333750" cy="2428875"/>
          </a:xfrm>
          <a:prstGeom prst="rect">
            <a:avLst/>
          </a:prstGeom>
        </p:spPr>
      </p:pic>
    </p:spTree>
    <p:extLst>
      <p:ext uri="{BB962C8B-B14F-4D97-AF65-F5344CB8AC3E}">
        <p14:creationId xmlns:p14="http://schemas.microsoft.com/office/powerpoint/2010/main" val="1945528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F27AF3-9CA3-73BB-AA5F-BEB677289AAA}"/>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72A1EB47-3ADF-1352-1121-D38DEFCA3DAB}"/>
              </a:ext>
            </a:extLst>
          </p:cNvPr>
          <p:cNvSpPr>
            <a:spLocks noGrp="1"/>
          </p:cNvSpPr>
          <p:nvPr>
            <p:ph type="sldNum" sz="quarter" idx="12"/>
          </p:nvPr>
        </p:nvSpPr>
        <p:spPr/>
        <p:txBody>
          <a:bodyPr/>
          <a:lstStyle/>
          <a:p>
            <a:fld id="{459CABAD-5BE5-4119-B9F8-BD5AC7D88EE8}" type="slidenum">
              <a:rPr lang="en-NZ" smtClean="0"/>
              <a:pPr/>
              <a:t>24</a:t>
            </a:fld>
            <a:endParaRPr lang="en-NZ"/>
          </a:p>
        </p:txBody>
      </p:sp>
      <p:pic>
        <p:nvPicPr>
          <p:cNvPr id="4" name="Picture 3">
            <a:extLst>
              <a:ext uri="{FF2B5EF4-FFF2-40B4-BE49-F238E27FC236}">
                <a16:creationId xmlns:a16="http://schemas.microsoft.com/office/drawing/2014/main" id="{BAEF044C-377B-281B-FBE3-57557444F56F}"/>
              </a:ext>
            </a:extLst>
          </p:cNvPr>
          <p:cNvPicPr>
            <a:picLocks noChangeAspect="1"/>
          </p:cNvPicPr>
          <p:nvPr/>
        </p:nvPicPr>
        <p:blipFill>
          <a:blip r:embed="rId2"/>
          <a:stretch>
            <a:fillRect/>
          </a:stretch>
        </p:blipFill>
        <p:spPr>
          <a:xfrm>
            <a:off x="369235" y="0"/>
            <a:ext cx="8405530" cy="6858000"/>
          </a:xfrm>
          <a:prstGeom prst="rect">
            <a:avLst/>
          </a:prstGeom>
        </p:spPr>
      </p:pic>
    </p:spTree>
    <p:extLst>
      <p:ext uri="{BB962C8B-B14F-4D97-AF65-F5344CB8AC3E}">
        <p14:creationId xmlns:p14="http://schemas.microsoft.com/office/powerpoint/2010/main" val="963294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6780-F4AF-F433-8490-50214D2B56E0}"/>
              </a:ext>
            </a:extLst>
          </p:cNvPr>
          <p:cNvSpPr>
            <a:spLocks noGrp="1"/>
          </p:cNvSpPr>
          <p:nvPr>
            <p:ph type="title"/>
          </p:nvPr>
        </p:nvSpPr>
        <p:spPr/>
        <p:txBody>
          <a:bodyPr/>
          <a:lstStyle/>
          <a:p>
            <a:r>
              <a:rPr lang="en-US" dirty="0">
                <a:solidFill>
                  <a:srgbClr val="0432FF"/>
                </a:solidFill>
              </a:rPr>
              <a:t>The Building of a Family</a:t>
            </a:r>
          </a:p>
        </p:txBody>
      </p:sp>
      <p:sp>
        <p:nvSpPr>
          <p:cNvPr id="3" name="Content Placeholder 2">
            <a:extLst>
              <a:ext uri="{FF2B5EF4-FFF2-40B4-BE49-F238E27FC236}">
                <a16:creationId xmlns:a16="http://schemas.microsoft.com/office/drawing/2014/main" id="{D58C67BF-E7BB-61A9-E2FC-33141FB69F52}"/>
              </a:ext>
            </a:extLst>
          </p:cNvPr>
          <p:cNvSpPr>
            <a:spLocks noGrp="1"/>
          </p:cNvSpPr>
          <p:nvPr>
            <p:ph idx="1"/>
          </p:nvPr>
        </p:nvSpPr>
        <p:spPr>
          <a:xfrm>
            <a:off x="4126523" y="1539037"/>
            <a:ext cx="4853354" cy="3779925"/>
          </a:xfrm>
        </p:spPr>
        <p:style>
          <a:lnRef idx="3">
            <a:schemeClr val="lt1"/>
          </a:lnRef>
          <a:fillRef idx="1">
            <a:schemeClr val="accent1"/>
          </a:fillRef>
          <a:effectRef idx="1">
            <a:schemeClr val="accent1"/>
          </a:effectRef>
          <a:fontRef idx="minor">
            <a:schemeClr val="lt1"/>
          </a:fontRef>
        </p:style>
        <p:txBody>
          <a:bodyPr>
            <a:normAutofit/>
          </a:bodyPr>
          <a:lstStyle/>
          <a:p>
            <a:pPr marL="0" marR="0" indent="0">
              <a:lnSpc>
                <a:spcPct val="150000"/>
              </a:lnSpc>
              <a:spcBef>
                <a:spcPts val="0"/>
              </a:spcBef>
              <a:spcAft>
                <a:spcPts val="800"/>
              </a:spcAft>
              <a:buNone/>
              <a:tabLst>
                <a:tab pos="1834515" algn="l"/>
              </a:tabLst>
            </a:pPr>
            <a:r>
              <a:rPr lang="en-US" sz="2800" dirty="0">
                <a:effectLst/>
                <a:latin typeface="Arial" panose="020B0604020202020204" pitchFamily="34" charset="0"/>
                <a:ea typeface="Calibri" panose="020F0502020204030204" pitchFamily="34" charset="0"/>
                <a:cs typeface="Times New Roman" panose="02020603050405020304" pitchFamily="18" charset="0"/>
              </a:rPr>
              <a:t>As one places </a:t>
            </a:r>
            <a:r>
              <a:rPr lang="en-US" sz="2800" dirty="0">
                <a:latin typeface="Arial" panose="020B0604020202020204" pitchFamily="34" charset="0"/>
                <a:ea typeface="Calibri" panose="020F0502020204030204" pitchFamily="34" charset="0"/>
                <a:cs typeface="Times New Roman" panose="02020603050405020304" pitchFamily="18" charset="0"/>
              </a:rPr>
              <a:t>stone</a:t>
            </a:r>
            <a:r>
              <a:rPr lang="en-US" sz="2800" dirty="0">
                <a:effectLst/>
                <a:latin typeface="Arial" panose="020B0604020202020204" pitchFamily="34" charset="0"/>
                <a:ea typeface="Calibri" panose="020F0502020204030204" pitchFamily="34" charset="0"/>
                <a:cs typeface="Times New Roman" panose="02020603050405020304" pitchFamily="18" charset="0"/>
              </a:rPr>
              <a:t> upon </a:t>
            </a:r>
            <a:r>
              <a:rPr lang="en-US" sz="2800" dirty="0">
                <a:latin typeface="Arial" panose="020B0604020202020204" pitchFamily="34" charset="0"/>
                <a:ea typeface="Calibri" panose="020F0502020204030204" pitchFamily="34" charset="0"/>
                <a:cs typeface="Times New Roman" panose="02020603050405020304" pitchFamily="18" charset="0"/>
              </a:rPr>
              <a:t>stone</a:t>
            </a:r>
            <a:r>
              <a:rPr lang="en-US" sz="2800" dirty="0">
                <a:effectLst/>
                <a:latin typeface="Arial" panose="020B0604020202020204" pitchFamily="34" charset="0"/>
                <a:ea typeface="Calibri" panose="020F0502020204030204" pitchFamily="34" charset="0"/>
                <a:cs typeface="Times New Roman" panose="02020603050405020304" pitchFamily="18" charset="0"/>
              </a:rPr>
              <a:t> [</a:t>
            </a:r>
            <a:r>
              <a:rPr lang="en-US" sz="2800" i="1" dirty="0" err="1">
                <a:effectLst/>
                <a:latin typeface="Arial" panose="020B0604020202020204" pitchFamily="34" charset="0"/>
                <a:ea typeface="Calibri" panose="020F0502020204030204" pitchFamily="34" charset="0"/>
                <a:cs typeface="Times New Roman" panose="02020603050405020304" pitchFamily="18" charset="0"/>
              </a:rPr>
              <a:t>eben</a:t>
            </a:r>
            <a:r>
              <a:rPr lang="en-US" sz="2800" dirty="0">
                <a:effectLst/>
                <a:latin typeface="Arial" panose="020B0604020202020204" pitchFamily="34" charset="0"/>
                <a:ea typeface="Calibri" panose="020F0502020204030204" pitchFamily="34" charset="0"/>
                <a:cs typeface="Times New Roman" panose="02020603050405020304" pitchFamily="18" charset="0"/>
              </a:rPr>
              <a:t>] to construct a house [</a:t>
            </a:r>
            <a:r>
              <a:rPr lang="en-US" sz="2800" i="1" dirty="0" err="1">
                <a:effectLst/>
                <a:latin typeface="Arial" panose="020B0604020202020204" pitchFamily="34" charset="0"/>
                <a:ea typeface="Calibri" panose="020F0502020204030204" pitchFamily="34" charset="0"/>
                <a:cs typeface="Times New Roman" panose="02020603050405020304" pitchFamily="18" charset="0"/>
              </a:rPr>
              <a:t>bayith</a:t>
            </a:r>
            <a:r>
              <a:rPr lang="en-US" sz="2800" dirty="0">
                <a:effectLst/>
                <a:latin typeface="Arial" panose="020B0604020202020204" pitchFamily="34" charset="0"/>
                <a:ea typeface="Calibri" panose="020F0502020204030204" pitchFamily="34" charset="0"/>
                <a:cs typeface="Times New Roman" panose="02020603050405020304" pitchFamily="18" charset="0"/>
              </a:rPr>
              <a:t>], so parents build son [</a:t>
            </a:r>
            <a:r>
              <a:rPr lang="en-US" sz="2800" i="1" dirty="0">
                <a:effectLst/>
                <a:latin typeface="Arial" panose="020B0604020202020204" pitchFamily="34" charset="0"/>
                <a:ea typeface="Calibri" panose="020F0502020204030204" pitchFamily="34" charset="0"/>
                <a:cs typeface="Times New Roman" panose="02020603050405020304" pitchFamily="18" charset="0"/>
              </a:rPr>
              <a:t>ben</a:t>
            </a:r>
            <a:r>
              <a:rPr lang="en-US" sz="2800" dirty="0">
                <a:effectLst/>
                <a:latin typeface="Arial" panose="020B0604020202020204" pitchFamily="34" charset="0"/>
                <a:ea typeface="Calibri" panose="020F0502020204030204" pitchFamily="34" charset="0"/>
                <a:cs typeface="Times New Roman" panose="02020603050405020304" pitchFamily="18" charset="0"/>
              </a:rPr>
              <a:t>] or child upon child to build a family [</a:t>
            </a:r>
            <a:r>
              <a:rPr lang="en-US" sz="2800" i="1" dirty="0" err="1">
                <a:effectLst/>
                <a:latin typeface="Arial" panose="020B0604020202020204" pitchFamily="34" charset="0"/>
                <a:ea typeface="Calibri" panose="020F0502020204030204" pitchFamily="34" charset="0"/>
                <a:cs typeface="Times New Roman" panose="02020603050405020304" pitchFamily="18" charset="0"/>
              </a:rPr>
              <a:t>bayith</a:t>
            </a:r>
            <a:r>
              <a:rPr lang="en-US" sz="2800" dirty="0">
                <a:effectLst/>
                <a:latin typeface="Arial" panose="020B060402020202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4C31F9CA-460B-08C0-511E-686DD7C2E2BC}"/>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96BC203B-C874-374B-BCD0-7C748506F016}"/>
              </a:ext>
            </a:extLst>
          </p:cNvPr>
          <p:cNvSpPr>
            <a:spLocks noGrp="1"/>
          </p:cNvSpPr>
          <p:nvPr>
            <p:ph type="sldNum" sz="quarter" idx="12"/>
          </p:nvPr>
        </p:nvSpPr>
        <p:spPr/>
        <p:txBody>
          <a:bodyPr/>
          <a:lstStyle/>
          <a:p>
            <a:fld id="{459CABAD-5BE5-4119-B9F8-BD5AC7D88EE8}" type="slidenum">
              <a:rPr lang="en-NZ" smtClean="0"/>
              <a:pPr/>
              <a:t>25</a:t>
            </a:fld>
            <a:endParaRPr lang="en-NZ"/>
          </a:p>
        </p:txBody>
      </p:sp>
      <p:pic>
        <p:nvPicPr>
          <p:cNvPr id="6" name="Picture 5">
            <a:extLst>
              <a:ext uri="{FF2B5EF4-FFF2-40B4-BE49-F238E27FC236}">
                <a16:creationId xmlns:a16="http://schemas.microsoft.com/office/drawing/2014/main" id="{5A3FB46A-3C62-5C0A-1BF3-EBF87DA3087D}"/>
              </a:ext>
            </a:extLst>
          </p:cNvPr>
          <p:cNvPicPr>
            <a:picLocks noChangeAspect="1"/>
          </p:cNvPicPr>
          <p:nvPr/>
        </p:nvPicPr>
        <p:blipFill>
          <a:blip r:embed="rId2"/>
          <a:stretch>
            <a:fillRect/>
          </a:stretch>
        </p:blipFill>
        <p:spPr>
          <a:xfrm>
            <a:off x="199222" y="1592663"/>
            <a:ext cx="3779925" cy="3779925"/>
          </a:xfrm>
          <a:prstGeom prst="rect">
            <a:avLst/>
          </a:prstGeom>
          <a:ln w="28575">
            <a:solidFill>
              <a:schemeClr val="tx1"/>
            </a:solidFill>
          </a:ln>
        </p:spPr>
      </p:pic>
    </p:spTree>
    <p:extLst>
      <p:ext uri="{BB962C8B-B14F-4D97-AF65-F5344CB8AC3E}">
        <p14:creationId xmlns:p14="http://schemas.microsoft.com/office/powerpoint/2010/main" val="222447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69DA78-38DC-97F0-C9DC-DDB469F444F5}"/>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D43C8E7B-85F6-5C3B-3CFF-D0AFB2EED05B}"/>
              </a:ext>
            </a:extLst>
          </p:cNvPr>
          <p:cNvSpPr>
            <a:spLocks noGrp="1"/>
          </p:cNvSpPr>
          <p:nvPr>
            <p:ph type="sldNum" sz="quarter" idx="12"/>
          </p:nvPr>
        </p:nvSpPr>
        <p:spPr/>
        <p:txBody>
          <a:bodyPr/>
          <a:lstStyle/>
          <a:p>
            <a:fld id="{459CABAD-5BE5-4119-B9F8-BD5AC7D88EE8}" type="slidenum">
              <a:rPr lang="en-NZ" smtClean="0"/>
              <a:pPr/>
              <a:t>26</a:t>
            </a:fld>
            <a:endParaRPr lang="en-NZ"/>
          </a:p>
        </p:txBody>
      </p:sp>
      <p:pic>
        <p:nvPicPr>
          <p:cNvPr id="4" name="Picture 3">
            <a:extLst>
              <a:ext uri="{FF2B5EF4-FFF2-40B4-BE49-F238E27FC236}">
                <a16:creationId xmlns:a16="http://schemas.microsoft.com/office/drawing/2014/main" id="{ED79EB6C-CAB2-A840-EBC0-CB805838BEB2}"/>
              </a:ext>
            </a:extLst>
          </p:cNvPr>
          <p:cNvPicPr>
            <a:picLocks noChangeAspect="1"/>
          </p:cNvPicPr>
          <p:nvPr/>
        </p:nvPicPr>
        <p:blipFill>
          <a:blip r:embed="rId2"/>
          <a:stretch>
            <a:fillRect/>
          </a:stretch>
        </p:blipFill>
        <p:spPr>
          <a:xfrm>
            <a:off x="1711492" y="0"/>
            <a:ext cx="5721016" cy="6858000"/>
          </a:xfrm>
          <a:prstGeom prst="rect">
            <a:avLst/>
          </a:prstGeom>
        </p:spPr>
      </p:pic>
    </p:spTree>
    <p:extLst>
      <p:ext uri="{BB962C8B-B14F-4D97-AF65-F5344CB8AC3E}">
        <p14:creationId xmlns:p14="http://schemas.microsoft.com/office/powerpoint/2010/main" val="3028713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3BFC15-B354-4E6F-911E-A7024666F8D4}"/>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5AF31214-2205-EFE3-0C6D-6AC02D116BDF}"/>
              </a:ext>
            </a:extLst>
          </p:cNvPr>
          <p:cNvSpPr>
            <a:spLocks noGrp="1"/>
          </p:cNvSpPr>
          <p:nvPr>
            <p:ph type="sldNum" sz="quarter" idx="12"/>
          </p:nvPr>
        </p:nvSpPr>
        <p:spPr/>
        <p:txBody>
          <a:bodyPr/>
          <a:lstStyle/>
          <a:p>
            <a:fld id="{459CABAD-5BE5-4119-B9F8-BD5AC7D88EE8}" type="slidenum">
              <a:rPr lang="en-NZ" smtClean="0"/>
              <a:pPr/>
              <a:t>27</a:t>
            </a:fld>
            <a:endParaRPr lang="en-NZ"/>
          </a:p>
        </p:txBody>
      </p:sp>
      <p:pic>
        <p:nvPicPr>
          <p:cNvPr id="4" name="Picture 3">
            <a:extLst>
              <a:ext uri="{FF2B5EF4-FFF2-40B4-BE49-F238E27FC236}">
                <a16:creationId xmlns:a16="http://schemas.microsoft.com/office/drawing/2014/main" id="{D417BA77-8338-399B-97C9-A37F5C203036}"/>
              </a:ext>
            </a:extLst>
          </p:cNvPr>
          <p:cNvPicPr>
            <a:picLocks noChangeAspect="1"/>
          </p:cNvPicPr>
          <p:nvPr/>
        </p:nvPicPr>
        <p:blipFill>
          <a:blip r:embed="rId2"/>
          <a:stretch>
            <a:fillRect/>
          </a:stretch>
        </p:blipFill>
        <p:spPr>
          <a:xfrm>
            <a:off x="1076587" y="0"/>
            <a:ext cx="6990826" cy="6858000"/>
          </a:xfrm>
          <a:prstGeom prst="rect">
            <a:avLst/>
          </a:prstGeom>
        </p:spPr>
      </p:pic>
    </p:spTree>
    <p:extLst>
      <p:ext uri="{BB962C8B-B14F-4D97-AF65-F5344CB8AC3E}">
        <p14:creationId xmlns:p14="http://schemas.microsoft.com/office/powerpoint/2010/main" val="2753366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9890D9-D53E-B079-F43A-99F03332764A}"/>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6BB20269-B1D0-5F59-73D6-9436F47628EF}"/>
              </a:ext>
            </a:extLst>
          </p:cNvPr>
          <p:cNvSpPr>
            <a:spLocks noGrp="1"/>
          </p:cNvSpPr>
          <p:nvPr>
            <p:ph type="sldNum" sz="quarter" idx="12"/>
          </p:nvPr>
        </p:nvSpPr>
        <p:spPr/>
        <p:txBody>
          <a:bodyPr/>
          <a:lstStyle/>
          <a:p>
            <a:fld id="{459CABAD-5BE5-4119-B9F8-BD5AC7D88EE8}" type="slidenum">
              <a:rPr lang="en-NZ" smtClean="0"/>
              <a:pPr/>
              <a:t>28</a:t>
            </a:fld>
            <a:endParaRPr lang="en-NZ"/>
          </a:p>
        </p:txBody>
      </p:sp>
      <p:pic>
        <p:nvPicPr>
          <p:cNvPr id="4" name="Picture 3">
            <a:extLst>
              <a:ext uri="{FF2B5EF4-FFF2-40B4-BE49-F238E27FC236}">
                <a16:creationId xmlns:a16="http://schemas.microsoft.com/office/drawing/2014/main" id="{3E6C9C72-C413-70D9-316E-DF1FF793722F}"/>
              </a:ext>
            </a:extLst>
          </p:cNvPr>
          <p:cNvPicPr>
            <a:picLocks noChangeAspect="1"/>
          </p:cNvPicPr>
          <p:nvPr/>
        </p:nvPicPr>
        <p:blipFill>
          <a:blip r:embed="rId2"/>
          <a:stretch>
            <a:fillRect/>
          </a:stretch>
        </p:blipFill>
        <p:spPr>
          <a:xfrm>
            <a:off x="5063200" y="482319"/>
            <a:ext cx="3818851" cy="5742633"/>
          </a:xfrm>
          <a:prstGeom prst="rect">
            <a:avLst/>
          </a:prstGeom>
        </p:spPr>
      </p:pic>
      <p:pic>
        <p:nvPicPr>
          <p:cNvPr id="5" name="Picture 4">
            <a:extLst>
              <a:ext uri="{FF2B5EF4-FFF2-40B4-BE49-F238E27FC236}">
                <a16:creationId xmlns:a16="http://schemas.microsoft.com/office/drawing/2014/main" id="{7BC672AC-1989-4DE5-1215-08D08DD660C0}"/>
              </a:ext>
            </a:extLst>
          </p:cNvPr>
          <p:cNvPicPr>
            <a:picLocks noChangeAspect="1"/>
          </p:cNvPicPr>
          <p:nvPr/>
        </p:nvPicPr>
        <p:blipFill>
          <a:blip r:embed="rId3"/>
          <a:stretch>
            <a:fillRect/>
          </a:stretch>
        </p:blipFill>
        <p:spPr>
          <a:xfrm>
            <a:off x="0" y="0"/>
            <a:ext cx="5063200" cy="3544240"/>
          </a:xfrm>
          <a:prstGeom prst="rect">
            <a:avLst/>
          </a:prstGeom>
        </p:spPr>
      </p:pic>
      <p:pic>
        <p:nvPicPr>
          <p:cNvPr id="6" name="Picture 5">
            <a:extLst>
              <a:ext uri="{FF2B5EF4-FFF2-40B4-BE49-F238E27FC236}">
                <a16:creationId xmlns:a16="http://schemas.microsoft.com/office/drawing/2014/main" id="{FC03DA43-6BC7-184B-79E7-9CE22C01F0C5}"/>
              </a:ext>
            </a:extLst>
          </p:cNvPr>
          <p:cNvPicPr>
            <a:picLocks noChangeAspect="1"/>
          </p:cNvPicPr>
          <p:nvPr/>
        </p:nvPicPr>
        <p:blipFill>
          <a:blip r:embed="rId4"/>
          <a:stretch>
            <a:fillRect/>
          </a:stretch>
        </p:blipFill>
        <p:spPr>
          <a:xfrm>
            <a:off x="261949" y="2954952"/>
            <a:ext cx="4601891" cy="3401398"/>
          </a:xfrm>
          <a:prstGeom prst="rect">
            <a:avLst/>
          </a:prstGeom>
        </p:spPr>
      </p:pic>
    </p:spTree>
    <p:extLst>
      <p:ext uri="{BB962C8B-B14F-4D97-AF65-F5344CB8AC3E}">
        <p14:creationId xmlns:p14="http://schemas.microsoft.com/office/powerpoint/2010/main" val="36493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864D-80FB-54E9-4F4C-9B2A70FC42FF}"/>
              </a:ext>
            </a:extLst>
          </p:cNvPr>
          <p:cNvSpPr>
            <a:spLocks noGrp="1"/>
          </p:cNvSpPr>
          <p:nvPr>
            <p:ph type="title"/>
          </p:nvPr>
        </p:nvSpPr>
        <p:spPr>
          <a:xfrm>
            <a:off x="457200" y="274638"/>
            <a:ext cx="4798088" cy="1143000"/>
          </a:xfrm>
        </p:spPr>
        <p:txBody>
          <a:bodyPr/>
          <a:lstStyle/>
          <a:p>
            <a:r>
              <a:rPr lang="en-US" b="1" i="1" dirty="0">
                <a:solidFill>
                  <a:srgbClr val="0432FF"/>
                </a:solidFill>
              </a:rPr>
              <a:t>Ephesians 6:1-4</a:t>
            </a:r>
          </a:p>
        </p:txBody>
      </p:sp>
      <p:sp>
        <p:nvSpPr>
          <p:cNvPr id="3" name="Content Placeholder 2">
            <a:extLst>
              <a:ext uri="{FF2B5EF4-FFF2-40B4-BE49-F238E27FC236}">
                <a16:creationId xmlns:a16="http://schemas.microsoft.com/office/drawing/2014/main" id="{42DE311E-F5DA-909D-921E-1D9A3FE86B09}"/>
              </a:ext>
            </a:extLst>
          </p:cNvPr>
          <p:cNvSpPr>
            <a:spLocks noGrp="1"/>
          </p:cNvSpPr>
          <p:nvPr>
            <p:ph idx="1"/>
          </p:nvPr>
        </p:nvSpPr>
        <p:spPr>
          <a:xfrm>
            <a:off x="144026" y="1459889"/>
            <a:ext cx="5189974" cy="4525963"/>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marL="0" indent="0" algn="l">
              <a:buNone/>
            </a:pPr>
            <a:r>
              <a:rPr lang="en-US" b="0" i="0" dirty="0">
                <a:solidFill>
                  <a:srgbClr val="000000"/>
                </a:solidFill>
                <a:effectLst/>
                <a:latin typeface="system-ui"/>
              </a:rPr>
              <a:t>Children, obey your parents in the Lord: for this is right.</a:t>
            </a:r>
            <a:r>
              <a:rPr lang="en-US" b="1" i="0" baseline="30000" dirty="0">
                <a:solidFill>
                  <a:srgbClr val="000000"/>
                </a:solidFill>
                <a:effectLst/>
                <a:latin typeface="system-ui"/>
              </a:rPr>
              <a:t> </a:t>
            </a:r>
          </a:p>
          <a:p>
            <a:pPr marL="0" indent="0" algn="l">
              <a:buNone/>
            </a:pPr>
            <a:r>
              <a:rPr lang="en-US" b="0" i="0" dirty="0" err="1">
                <a:solidFill>
                  <a:srgbClr val="000000"/>
                </a:solidFill>
                <a:effectLst/>
                <a:latin typeface="system-ui"/>
              </a:rPr>
              <a:t>Honour</a:t>
            </a:r>
            <a:r>
              <a:rPr lang="en-US" b="0" i="0" dirty="0">
                <a:solidFill>
                  <a:srgbClr val="000000"/>
                </a:solidFill>
                <a:effectLst/>
                <a:latin typeface="system-ui"/>
              </a:rPr>
              <a:t> thy father and mother; which is the first commandment with promise;</a:t>
            </a:r>
          </a:p>
          <a:p>
            <a:pPr marL="0" indent="0" algn="l">
              <a:buNone/>
            </a:pPr>
            <a:r>
              <a:rPr lang="en-US" b="0" i="0" dirty="0">
                <a:solidFill>
                  <a:srgbClr val="000000"/>
                </a:solidFill>
                <a:effectLst/>
                <a:latin typeface="system-ui"/>
              </a:rPr>
              <a:t>That it may be well with thee, and thou mayest live long on the earth.</a:t>
            </a:r>
          </a:p>
          <a:p>
            <a:pPr marL="0" indent="0" algn="l">
              <a:buNone/>
            </a:pPr>
            <a:r>
              <a:rPr lang="en-US" b="0" i="0" dirty="0">
                <a:solidFill>
                  <a:srgbClr val="000000"/>
                </a:solidFill>
                <a:effectLst/>
                <a:latin typeface="system-ui"/>
              </a:rPr>
              <a:t>And, ye fathers, provoke not your children to wrath: but bring them up in the nurture and admonition of the Lord.</a:t>
            </a:r>
          </a:p>
          <a:p>
            <a:endParaRPr lang="en-US" dirty="0"/>
          </a:p>
        </p:txBody>
      </p:sp>
      <p:sp>
        <p:nvSpPr>
          <p:cNvPr id="4" name="Footer Placeholder 3">
            <a:extLst>
              <a:ext uri="{FF2B5EF4-FFF2-40B4-BE49-F238E27FC236}">
                <a16:creationId xmlns:a16="http://schemas.microsoft.com/office/drawing/2014/main" id="{7A487E92-832C-21C0-6483-E3402A26E234}"/>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33515579-760D-C06A-339F-6AC2ECC4D19C}"/>
              </a:ext>
            </a:extLst>
          </p:cNvPr>
          <p:cNvSpPr>
            <a:spLocks noGrp="1"/>
          </p:cNvSpPr>
          <p:nvPr>
            <p:ph type="sldNum" sz="quarter" idx="12"/>
          </p:nvPr>
        </p:nvSpPr>
        <p:spPr/>
        <p:txBody>
          <a:bodyPr/>
          <a:lstStyle/>
          <a:p>
            <a:fld id="{459CABAD-5BE5-4119-B9F8-BD5AC7D88EE8}" type="slidenum">
              <a:rPr lang="en-NZ" smtClean="0"/>
              <a:pPr/>
              <a:t>29</a:t>
            </a:fld>
            <a:endParaRPr lang="en-NZ"/>
          </a:p>
        </p:txBody>
      </p:sp>
      <p:pic>
        <p:nvPicPr>
          <p:cNvPr id="6" name="Picture 5">
            <a:extLst>
              <a:ext uri="{FF2B5EF4-FFF2-40B4-BE49-F238E27FC236}">
                <a16:creationId xmlns:a16="http://schemas.microsoft.com/office/drawing/2014/main" id="{BF01E87D-3279-710A-8977-AF9501A28E0D}"/>
              </a:ext>
            </a:extLst>
          </p:cNvPr>
          <p:cNvPicPr>
            <a:picLocks noChangeAspect="1"/>
          </p:cNvPicPr>
          <p:nvPr/>
        </p:nvPicPr>
        <p:blipFill>
          <a:blip r:embed="rId2"/>
          <a:stretch>
            <a:fillRect/>
          </a:stretch>
        </p:blipFill>
        <p:spPr>
          <a:xfrm>
            <a:off x="5334000" y="1805354"/>
            <a:ext cx="3810000" cy="3810000"/>
          </a:xfrm>
          <a:prstGeom prst="rect">
            <a:avLst/>
          </a:prstGeom>
        </p:spPr>
      </p:pic>
    </p:spTree>
    <p:extLst>
      <p:ext uri="{BB962C8B-B14F-4D97-AF65-F5344CB8AC3E}">
        <p14:creationId xmlns:p14="http://schemas.microsoft.com/office/powerpoint/2010/main" val="2329728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27C5-9AE7-F762-3F4A-225DE0072DAB}"/>
              </a:ext>
            </a:extLst>
          </p:cNvPr>
          <p:cNvSpPr>
            <a:spLocks noGrp="1"/>
          </p:cNvSpPr>
          <p:nvPr>
            <p:ph type="title"/>
          </p:nvPr>
        </p:nvSpPr>
        <p:spPr>
          <a:xfrm>
            <a:off x="457200" y="274638"/>
            <a:ext cx="4838280" cy="1143000"/>
          </a:xfrm>
        </p:spPr>
        <p:txBody>
          <a:bodyPr/>
          <a:lstStyle/>
          <a:p>
            <a:r>
              <a:rPr lang="en-US" dirty="0">
                <a:solidFill>
                  <a:srgbClr val="0432FF"/>
                </a:solidFill>
              </a:rPr>
              <a:t>Introduction </a:t>
            </a:r>
          </a:p>
        </p:txBody>
      </p:sp>
      <p:sp>
        <p:nvSpPr>
          <p:cNvPr id="3" name="Content Placeholder 2">
            <a:extLst>
              <a:ext uri="{FF2B5EF4-FFF2-40B4-BE49-F238E27FC236}">
                <a16:creationId xmlns:a16="http://schemas.microsoft.com/office/drawing/2014/main" id="{F3D75843-AE45-A727-D208-2D7638AE98BD}"/>
              </a:ext>
            </a:extLst>
          </p:cNvPr>
          <p:cNvSpPr>
            <a:spLocks noGrp="1"/>
          </p:cNvSpPr>
          <p:nvPr>
            <p:ph idx="1"/>
          </p:nvPr>
        </p:nvSpPr>
        <p:spPr>
          <a:xfrm>
            <a:off x="457199" y="1600201"/>
            <a:ext cx="5179925" cy="2961751"/>
          </a:xfrm>
        </p:spPr>
        <p:style>
          <a:lnRef idx="1">
            <a:schemeClr val="accent1"/>
          </a:lnRef>
          <a:fillRef idx="3">
            <a:schemeClr val="accent1"/>
          </a:fillRef>
          <a:effectRef idx="2">
            <a:schemeClr val="accent1"/>
          </a:effectRef>
          <a:fontRef idx="minor">
            <a:schemeClr val="lt1"/>
          </a:fontRef>
        </p:style>
        <p:txBody>
          <a:bodyPr>
            <a:normAutofit fontScale="77500" lnSpcReduction="20000"/>
          </a:bodyPr>
          <a:lstStyle/>
          <a:p>
            <a:pPr marR="0" lvl="0">
              <a:lnSpc>
                <a:spcPct val="150000"/>
              </a:lnSpc>
              <a:spcBef>
                <a:spcPts val="0"/>
              </a:spcBef>
              <a:spcAft>
                <a:spcPts val="0"/>
              </a:spcAft>
              <a:buFont typeface="Wingdings" panose="05000000000000000000" pitchFamily="2" charset="2"/>
              <a:buChar char="Ø"/>
            </a:pPr>
            <a:r>
              <a:rPr lang="en-US" sz="2800" dirty="0">
                <a:effectLst/>
                <a:latin typeface="Arial" panose="020B0604020202020204" pitchFamily="34" charset="0"/>
                <a:ea typeface="Calibri" panose="020F0502020204030204" pitchFamily="34" charset="0"/>
                <a:cs typeface="Times New Roman" panose="02020603050405020304" pitchFamily="18" charset="0"/>
              </a:rPr>
              <a:t>God’s purpose with His creation</a:t>
            </a:r>
          </a:p>
          <a:p>
            <a:pPr marR="0" lvl="0">
              <a:lnSpc>
                <a:spcPct val="150000"/>
              </a:lnSpc>
              <a:spcBef>
                <a:spcPts val="0"/>
              </a:spcBef>
              <a:spcAft>
                <a:spcPts val="0"/>
              </a:spcAft>
              <a:buFont typeface="Wingdings" panose="05000000000000000000" pitchFamily="2" charset="2"/>
              <a:buChar char="Ø"/>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20000"/>
              </a:lnSpc>
              <a:spcBef>
                <a:spcPts val="0"/>
              </a:spcBef>
              <a:spcAft>
                <a:spcPts val="0"/>
              </a:spcAft>
              <a:buFont typeface="Wingdings" panose="05000000000000000000" pitchFamily="2" charset="2"/>
              <a:buChar char="Ø"/>
            </a:pPr>
            <a:r>
              <a:rPr lang="en-US" sz="2800" dirty="0">
                <a:latin typeface="Arial" panose="020B0604020202020204" pitchFamily="34" charset="0"/>
                <a:ea typeface="Calibri" panose="020F0502020204030204" pitchFamily="34" charset="0"/>
                <a:cs typeface="Times New Roman" panose="02020603050405020304" pitchFamily="18" charset="0"/>
              </a:rPr>
              <a:t>O</a:t>
            </a:r>
            <a:r>
              <a:rPr lang="en-US" sz="2800" dirty="0">
                <a:effectLst/>
                <a:latin typeface="Arial" panose="020B0604020202020204" pitchFamily="34" charset="0"/>
                <a:ea typeface="Calibri" panose="020F0502020204030204" pitchFamily="34" charset="0"/>
                <a:cs typeface="Times New Roman" panose="02020603050405020304" pitchFamily="18" charset="0"/>
              </a:rPr>
              <a:t>ur view of prophecy and framework</a:t>
            </a:r>
          </a:p>
          <a:p>
            <a:pPr marR="0" lvl="0">
              <a:lnSpc>
                <a:spcPct val="120000"/>
              </a:lnSpc>
              <a:spcBef>
                <a:spcPts val="0"/>
              </a:spcBef>
              <a:spcAft>
                <a:spcPts val="0"/>
              </a:spcAft>
              <a:buFont typeface="Wingdings" panose="05000000000000000000" pitchFamily="2" charset="2"/>
              <a:buChar char="Ø"/>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800"/>
              </a:spcAft>
              <a:buFont typeface="Wingdings" panose="05000000000000000000" pitchFamily="2" charset="2"/>
              <a:buChar char="Ø"/>
            </a:pPr>
            <a:r>
              <a:rPr lang="en-US" sz="2800" dirty="0">
                <a:latin typeface="Arial" panose="020B0604020202020204" pitchFamily="34" charset="0"/>
                <a:ea typeface="Calibri" panose="020F0502020204030204" pitchFamily="34" charset="0"/>
                <a:cs typeface="Times New Roman" panose="02020603050405020304" pitchFamily="18" charset="0"/>
              </a:rPr>
              <a:t>O</a:t>
            </a:r>
            <a:r>
              <a:rPr lang="en-US" sz="2800" dirty="0">
                <a:effectLst/>
                <a:latin typeface="Arial" panose="020B0604020202020204" pitchFamily="34" charset="0"/>
                <a:ea typeface="Calibri" panose="020F0502020204030204" pitchFamily="34" charset="0"/>
                <a:cs typeface="Times New Roman" panose="02020603050405020304" pitchFamily="18" charset="0"/>
              </a:rPr>
              <a:t>ur state of mind as related to our lives in the Truth and how we think about the future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4B7B39B9-DC09-7FE5-A681-3B1CA6A17FE4}"/>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638ADAAD-F440-FC26-A37A-5A65F6961D37}"/>
              </a:ext>
            </a:extLst>
          </p:cNvPr>
          <p:cNvSpPr>
            <a:spLocks noGrp="1"/>
          </p:cNvSpPr>
          <p:nvPr>
            <p:ph type="sldNum" sz="quarter" idx="12"/>
          </p:nvPr>
        </p:nvSpPr>
        <p:spPr/>
        <p:txBody>
          <a:bodyPr/>
          <a:lstStyle/>
          <a:p>
            <a:fld id="{459CABAD-5BE5-4119-B9F8-BD5AC7D88EE8}" type="slidenum">
              <a:rPr lang="en-NZ" smtClean="0"/>
              <a:pPr/>
              <a:t>3</a:t>
            </a:fld>
            <a:endParaRPr lang="en-NZ"/>
          </a:p>
        </p:txBody>
      </p:sp>
      <p:pic>
        <p:nvPicPr>
          <p:cNvPr id="6" name="Picture 5">
            <a:extLst>
              <a:ext uri="{FF2B5EF4-FFF2-40B4-BE49-F238E27FC236}">
                <a16:creationId xmlns:a16="http://schemas.microsoft.com/office/drawing/2014/main" id="{CDB07561-452E-B551-E0EA-C515DD7AB8D1}"/>
              </a:ext>
            </a:extLst>
          </p:cNvPr>
          <p:cNvPicPr>
            <a:picLocks noChangeAspect="1"/>
          </p:cNvPicPr>
          <p:nvPr/>
        </p:nvPicPr>
        <p:blipFill>
          <a:blip r:embed="rId2"/>
          <a:stretch>
            <a:fillRect/>
          </a:stretch>
        </p:blipFill>
        <p:spPr>
          <a:xfrm>
            <a:off x="5707465" y="0"/>
            <a:ext cx="3436536" cy="2291024"/>
          </a:xfrm>
          <a:prstGeom prst="rect">
            <a:avLst/>
          </a:prstGeom>
        </p:spPr>
      </p:pic>
    </p:spTree>
    <p:extLst>
      <p:ext uri="{BB962C8B-B14F-4D97-AF65-F5344CB8AC3E}">
        <p14:creationId xmlns:p14="http://schemas.microsoft.com/office/powerpoint/2010/main" val="4167609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899478"/>
            <a:ext cx="4876800" cy="1143000"/>
          </a:xfrm>
        </p:spPr>
        <p:txBody>
          <a:bodyPr>
            <a:normAutofit fontScale="90000"/>
          </a:bodyPr>
          <a:lstStyle/>
          <a:p>
            <a:r>
              <a:rPr lang="en-US" b="1" dirty="0">
                <a:solidFill>
                  <a:srgbClr val="0432FF"/>
                </a:solidFill>
              </a:rPr>
              <a:t>God’s Purpose – </a:t>
            </a:r>
            <a:br>
              <a:rPr lang="en-US" b="1" dirty="0">
                <a:solidFill>
                  <a:srgbClr val="0432FF"/>
                </a:solidFill>
              </a:rPr>
            </a:br>
            <a:r>
              <a:rPr lang="en-US" b="1" dirty="0">
                <a:solidFill>
                  <a:srgbClr val="0432FF"/>
                </a:solidFill>
              </a:rPr>
              <a:t>Centered in A Family</a:t>
            </a:r>
          </a:p>
        </p:txBody>
      </p:sp>
      <p:sp>
        <p:nvSpPr>
          <p:cNvPr id="3" name="Content Placeholder 2"/>
          <p:cNvSpPr>
            <a:spLocks noGrp="1"/>
          </p:cNvSpPr>
          <p:nvPr>
            <p:ph idx="1"/>
          </p:nvPr>
        </p:nvSpPr>
        <p:spPr>
          <a:xfrm>
            <a:off x="457200" y="2616061"/>
            <a:ext cx="8229600" cy="4525963"/>
          </a:xfrm>
        </p:spPr>
        <p:txBody>
          <a:bodyPr>
            <a:normAutofit/>
          </a:bodyPr>
          <a:lstStyle/>
          <a:p>
            <a:r>
              <a:rPr lang="en-US" sz="2400" dirty="0"/>
              <a:t>From the beginning, our Father’s will was that He be manifested in a “multitude of mighty ones”</a:t>
            </a:r>
          </a:p>
          <a:p>
            <a:r>
              <a:rPr lang="en-US" sz="2400" dirty="0"/>
              <a:t>A Family – that would reflect His character and that would eventually fill the earth with His glory</a:t>
            </a:r>
          </a:p>
          <a:p>
            <a:r>
              <a:rPr lang="en-US" sz="2400" dirty="0"/>
              <a:t>This purpose is at the very center of the Truth in which we place our faith and our hope in.</a:t>
            </a:r>
          </a:p>
        </p:txBody>
      </p:sp>
      <p:sp>
        <p:nvSpPr>
          <p:cNvPr id="4" name="Footer Placeholder 3">
            <a:extLst>
              <a:ext uri="{FF2B5EF4-FFF2-40B4-BE49-F238E27FC236}">
                <a16:creationId xmlns:a16="http://schemas.microsoft.com/office/drawing/2014/main" id="{B5AEBC41-9673-43D5-89BE-73931D627D5C}"/>
              </a:ext>
            </a:extLst>
          </p:cNvPr>
          <p:cNvSpPr>
            <a:spLocks noGrp="1"/>
          </p:cNvSpPr>
          <p:nvPr>
            <p:ph type="ftr" sz="quarter" idx="11"/>
          </p:nvPr>
        </p:nvSpPr>
        <p:spPr/>
        <p:txBody>
          <a:bodyPr/>
          <a:lstStyle/>
          <a:p>
            <a:r>
              <a:rPr lang="en-NZ" dirty="0"/>
              <a:t>2023 Kentucky Bible School</a:t>
            </a:r>
          </a:p>
        </p:txBody>
      </p:sp>
      <p:sp>
        <p:nvSpPr>
          <p:cNvPr id="5" name="Slide Number Placeholder 4">
            <a:extLst>
              <a:ext uri="{FF2B5EF4-FFF2-40B4-BE49-F238E27FC236}">
                <a16:creationId xmlns:a16="http://schemas.microsoft.com/office/drawing/2014/main" id="{156E2EC5-8011-4AF6-81CA-4F27D5897AD1}"/>
              </a:ext>
            </a:extLst>
          </p:cNvPr>
          <p:cNvSpPr>
            <a:spLocks noGrp="1"/>
          </p:cNvSpPr>
          <p:nvPr>
            <p:ph type="sldNum" sz="quarter" idx="12"/>
          </p:nvPr>
        </p:nvSpPr>
        <p:spPr/>
        <p:txBody>
          <a:bodyPr/>
          <a:lstStyle/>
          <a:p>
            <a:fld id="{459CABAD-5BE5-4119-B9F8-BD5AC7D88EE8}" type="slidenum">
              <a:rPr lang="en-NZ" smtClean="0"/>
              <a:pPr/>
              <a:t>30</a:t>
            </a:fld>
            <a:endParaRPr lang="en-NZ"/>
          </a:p>
        </p:txBody>
      </p:sp>
      <p:pic>
        <p:nvPicPr>
          <p:cNvPr id="9218" name="Picture 2" descr="Image result for godly family images">
            <a:extLst>
              <a:ext uri="{FF2B5EF4-FFF2-40B4-BE49-F238E27FC236}">
                <a16:creationId xmlns:a16="http://schemas.microsoft.com/office/drawing/2014/main" id="{044E737D-AE73-4372-AF3E-6BBC6D4A0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4920" y="325895"/>
            <a:ext cx="3379470" cy="221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7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1"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5" name="TextBox 4"/>
          <p:cNvSpPr txBox="1"/>
          <p:nvPr/>
        </p:nvSpPr>
        <p:spPr>
          <a:xfrm>
            <a:off x="265036" y="1716273"/>
            <a:ext cx="8793481" cy="4154984"/>
          </a:xfrm>
          <a:prstGeom prst="rect">
            <a:avLst/>
          </a:prstGeom>
          <a:noFill/>
        </p:spPr>
        <p:txBody>
          <a:bodyPr wrap="square" rtlCol="0">
            <a:spAutoFit/>
          </a:bodyPr>
          <a:lstStyle/>
          <a:p>
            <a:pPr algn="ctr"/>
            <a:r>
              <a:rPr lang="en-US" sz="6000" b="1" dirty="0">
                <a:solidFill>
                  <a:schemeClr val="bg1"/>
                </a:solidFill>
                <a:latin typeface="Book Antiqua"/>
                <a:cs typeface="Book Antiqua"/>
              </a:rPr>
              <a:t>THE FAMILY OF YAHWEH</a:t>
            </a:r>
          </a:p>
          <a:p>
            <a:pPr marL="685800" indent="-685800" algn="ctr">
              <a:buFontTx/>
              <a:buChar char="-"/>
            </a:pPr>
            <a:r>
              <a:rPr lang="en-US" sz="4800" b="1" dirty="0">
                <a:latin typeface="Book Antiqua"/>
                <a:cs typeface="Book Antiqua"/>
              </a:rPr>
              <a:t>As Revealed </a:t>
            </a:r>
            <a:r>
              <a:rPr lang="en-US" sz="4800" b="1" dirty="0">
                <a:cs typeface="Book Antiqua"/>
              </a:rPr>
              <a:t>in Yahweh’s Name, the Covenants of Promise &amp; Prophecy</a:t>
            </a:r>
            <a:endParaRPr lang="en-US" sz="4800" b="1" dirty="0">
              <a:latin typeface="Book Antiqua"/>
              <a:cs typeface="Book Antiqua"/>
            </a:endParaRPr>
          </a:p>
        </p:txBody>
      </p:sp>
      <p:sp>
        <p:nvSpPr>
          <p:cNvPr id="7" name="Footer Placeholder 6">
            <a:extLst>
              <a:ext uri="{FF2B5EF4-FFF2-40B4-BE49-F238E27FC236}">
                <a16:creationId xmlns:a16="http://schemas.microsoft.com/office/drawing/2014/main" id="{8A44F5EC-BF6E-4AC0-B026-299B49191509}"/>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649CABE4-E19C-4060-BC62-5B371CA19A83}"/>
              </a:ext>
            </a:extLst>
          </p:cNvPr>
          <p:cNvSpPr>
            <a:spLocks noGrp="1"/>
          </p:cNvSpPr>
          <p:nvPr>
            <p:ph type="sldNum" sz="quarter" idx="12"/>
          </p:nvPr>
        </p:nvSpPr>
        <p:spPr/>
        <p:txBody>
          <a:bodyPr/>
          <a:lstStyle/>
          <a:p>
            <a:fld id="{9B2F8528-1CB5-6F49-B48B-D4FA82A0E97F}" type="slidenum">
              <a:rPr lang="en-US" smtClean="0"/>
              <a:t>31</a:t>
            </a:fld>
            <a:endParaRPr lang="en-US"/>
          </a:p>
        </p:txBody>
      </p:sp>
    </p:spTree>
    <p:extLst>
      <p:ext uri="{BB962C8B-B14F-4D97-AF65-F5344CB8AC3E}">
        <p14:creationId xmlns:p14="http://schemas.microsoft.com/office/powerpoint/2010/main" val="296215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EE58-EB60-4BAF-B596-43F8C628587A}"/>
              </a:ext>
            </a:extLst>
          </p:cNvPr>
          <p:cNvSpPr>
            <a:spLocks noGrp="1"/>
          </p:cNvSpPr>
          <p:nvPr>
            <p:ph type="title"/>
          </p:nvPr>
        </p:nvSpPr>
        <p:spPr/>
        <p:txBody>
          <a:bodyPr>
            <a:noAutofit/>
          </a:bodyPr>
          <a:lstStyle/>
          <a:p>
            <a:r>
              <a:rPr lang="en-US" dirty="0">
                <a:solidFill>
                  <a:srgbClr val="0432FF"/>
                </a:solidFill>
              </a:rPr>
              <a:t>Family of God </a:t>
            </a:r>
            <a:br>
              <a:rPr lang="en-US" dirty="0">
                <a:solidFill>
                  <a:srgbClr val="0432FF"/>
                </a:solidFill>
              </a:rPr>
            </a:br>
            <a:r>
              <a:rPr lang="en-US" dirty="0">
                <a:solidFill>
                  <a:srgbClr val="0432FF"/>
                </a:solidFill>
              </a:rPr>
              <a:t>in the Promises to:</a:t>
            </a:r>
          </a:p>
        </p:txBody>
      </p:sp>
      <p:sp>
        <p:nvSpPr>
          <p:cNvPr id="3" name="Content Placeholder 2">
            <a:extLst>
              <a:ext uri="{FF2B5EF4-FFF2-40B4-BE49-F238E27FC236}">
                <a16:creationId xmlns:a16="http://schemas.microsoft.com/office/drawing/2014/main" id="{E3CAED4E-76E9-4794-A88B-BDF0CDB7A5FE}"/>
              </a:ext>
            </a:extLst>
          </p:cNvPr>
          <p:cNvSpPr>
            <a:spLocks noGrp="1"/>
          </p:cNvSpPr>
          <p:nvPr>
            <p:ph idx="1"/>
          </p:nvPr>
        </p:nvSpPr>
        <p:spPr>
          <a:xfrm>
            <a:off x="457200" y="1801485"/>
            <a:ext cx="4973882" cy="1912054"/>
          </a:xfrm>
        </p:spPr>
        <p:style>
          <a:lnRef idx="1">
            <a:schemeClr val="accent1"/>
          </a:lnRef>
          <a:fillRef idx="3">
            <a:schemeClr val="accent1"/>
          </a:fillRef>
          <a:effectRef idx="2">
            <a:schemeClr val="accent1"/>
          </a:effectRef>
          <a:fontRef idx="minor">
            <a:schemeClr val="lt1"/>
          </a:fontRef>
        </p:style>
        <p:txBody>
          <a:bodyPr/>
          <a:lstStyle/>
          <a:p>
            <a:r>
              <a:rPr lang="en-US" dirty="0"/>
              <a:t>Abraham – </a:t>
            </a:r>
            <a:r>
              <a:rPr lang="en-US" sz="2800" b="1" dirty="0">
                <a:solidFill>
                  <a:srgbClr val="C00000"/>
                </a:solidFill>
              </a:rPr>
              <a:t>Genesis 12:1-3</a:t>
            </a:r>
            <a:endParaRPr lang="en-US" b="1" dirty="0">
              <a:solidFill>
                <a:srgbClr val="C00000"/>
              </a:solidFill>
            </a:endParaRPr>
          </a:p>
          <a:p>
            <a:r>
              <a:rPr lang="en-US" dirty="0"/>
              <a:t>Isaac – </a:t>
            </a:r>
            <a:r>
              <a:rPr lang="en-US" sz="2800" b="1" dirty="0">
                <a:solidFill>
                  <a:srgbClr val="C00000"/>
                </a:solidFill>
              </a:rPr>
              <a:t>Genesis 26:2-4</a:t>
            </a:r>
          </a:p>
          <a:p>
            <a:r>
              <a:rPr lang="en-US" dirty="0"/>
              <a:t>Jacob</a:t>
            </a:r>
            <a:r>
              <a:rPr lang="en-US" b="1" dirty="0">
                <a:solidFill>
                  <a:srgbClr val="C00000"/>
                </a:solidFill>
              </a:rPr>
              <a:t> </a:t>
            </a:r>
            <a:r>
              <a:rPr lang="en-US" b="1" dirty="0"/>
              <a:t>– </a:t>
            </a:r>
            <a:r>
              <a:rPr lang="en-US" sz="2800" b="1" dirty="0">
                <a:solidFill>
                  <a:srgbClr val="C00000"/>
                </a:solidFill>
              </a:rPr>
              <a:t>Genesis 28:12-14</a:t>
            </a:r>
            <a:endParaRPr lang="en-US" b="1" dirty="0"/>
          </a:p>
        </p:txBody>
      </p:sp>
      <p:sp>
        <p:nvSpPr>
          <p:cNvPr id="4" name="Footer Placeholder 3">
            <a:extLst>
              <a:ext uri="{FF2B5EF4-FFF2-40B4-BE49-F238E27FC236}">
                <a16:creationId xmlns:a16="http://schemas.microsoft.com/office/drawing/2014/main" id="{58A52695-F65B-444B-B5E1-9ADC5FFD9C50}"/>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FB7C41FD-094F-4744-8C76-98472EB820B7}"/>
              </a:ext>
            </a:extLst>
          </p:cNvPr>
          <p:cNvSpPr>
            <a:spLocks noGrp="1"/>
          </p:cNvSpPr>
          <p:nvPr>
            <p:ph type="sldNum" sz="quarter" idx="12"/>
          </p:nvPr>
        </p:nvSpPr>
        <p:spPr/>
        <p:txBody>
          <a:bodyPr/>
          <a:lstStyle/>
          <a:p>
            <a:fld id="{459CABAD-5BE5-4119-B9F8-BD5AC7D88EE8}" type="slidenum">
              <a:rPr lang="en-NZ" smtClean="0"/>
              <a:pPr/>
              <a:t>32</a:t>
            </a:fld>
            <a:endParaRPr lang="en-NZ"/>
          </a:p>
        </p:txBody>
      </p:sp>
      <p:pic>
        <p:nvPicPr>
          <p:cNvPr id="6" name="Picture 5">
            <a:extLst>
              <a:ext uri="{FF2B5EF4-FFF2-40B4-BE49-F238E27FC236}">
                <a16:creationId xmlns:a16="http://schemas.microsoft.com/office/drawing/2014/main" id="{10CD803D-3B4C-C7FE-F761-6E04E5CBC0A0}"/>
              </a:ext>
            </a:extLst>
          </p:cNvPr>
          <p:cNvPicPr>
            <a:picLocks noChangeAspect="1"/>
          </p:cNvPicPr>
          <p:nvPr/>
        </p:nvPicPr>
        <p:blipFill>
          <a:blip r:embed="rId2"/>
          <a:stretch>
            <a:fillRect/>
          </a:stretch>
        </p:blipFill>
        <p:spPr>
          <a:xfrm>
            <a:off x="5559395" y="1813376"/>
            <a:ext cx="3451778" cy="2617282"/>
          </a:xfrm>
          <a:prstGeom prst="rect">
            <a:avLst/>
          </a:prstGeom>
        </p:spPr>
      </p:pic>
    </p:spTree>
    <p:extLst>
      <p:ext uri="{BB962C8B-B14F-4D97-AF65-F5344CB8AC3E}">
        <p14:creationId xmlns:p14="http://schemas.microsoft.com/office/powerpoint/2010/main" val="422016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E2DA-B40D-D582-BE1C-D27B54164534}"/>
              </a:ext>
            </a:extLst>
          </p:cNvPr>
          <p:cNvSpPr>
            <a:spLocks noGrp="1"/>
          </p:cNvSpPr>
          <p:nvPr>
            <p:ph type="title"/>
          </p:nvPr>
        </p:nvSpPr>
        <p:spPr>
          <a:xfrm>
            <a:off x="457200" y="274638"/>
            <a:ext cx="8229600" cy="901018"/>
          </a:xfrm>
        </p:spPr>
        <p:txBody>
          <a:bodyPr/>
          <a:lstStyle/>
          <a:p>
            <a:r>
              <a:rPr lang="en-US" b="1" i="1" dirty="0">
                <a:solidFill>
                  <a:srgbClr val="0432FF"/>
                </a:solidFill>
              </a:rPr>
              <a:t>Exodus 3:3-6</a:t>
            </a:r>
          </a:p>
        </p:txBody>
      </p:sp>
      <p:pic>
        <p:nvPicPr>
          <p:cNvPr id="6" name="Content Placeholder 5">
            <a:extLst>
              <a:ext uri="{FF2B5EF4-FFF2-40B4-BE49-F238E27FC236}">
                <a16:creationId xmlns:a16="http://schemas.microsoft.com/office/drawing/2014/main" id="{ECE27930-2220-451B-AA81-1B6114CD31A8}"/>
              </a:ext>
            </a:extLst>
          </p:cNvPr>
          <p:cNvPicPr>
            <a:picLocks noGrp="1" noChangeAspect="1"/>
          </p:cNvPicPr>
          <p:nvPr>
            <p:ph idx="1"/>
          </p:nvPr>
        </p:nvPicPr>
        <p:blipFill>
          <a:blip r:embed="rId2"/>
          <a:stretch>
            <a:fillRect/>
          </a:stretch>
        </p:blipFill>
        <p:spPr>
          <a:xfrm>
            <a:off x="1440631" y="1175656"/>
            <a:ext cx="6487518" cy="5276515"/>
          </a:xfrm>
          <a:prstGeom prst="rect">
            <a:avLst/>
          </a:prstGeom>
        </p:spPr>
      </p:pic>
      <p:sp>
        <p:nvSpPr>
          <p:cNvPr id="4" name="Footer Placeholder 3">
            <a:extLst>
              <a:ext uri="{FF2B5EF4-FFF2-40B4-BE49-F238E27FC236}">
                <a16:creationId xmlns:a16="http://schemas.microsoft.com/office/drawing/2014/main" id="{4657EABB-743E-52CF-501C-EC3E2E3CB090}"/>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7D90E578-039B-A920-4996-EDBB06519AD9}"/>
              </a:ext>
            </a:extLst>
          </p:cNvPr>
          <p:cNvSpPr>
            <a:spLocks noGrp="1"/>
          </p:cNvSpPr>
          <p:nvPr>
            <p:ph type="sldNum" sz="quarter" idx="12"/>
          </p:nvPr>
        </p:nvSpPr>
        <p:spPr/>
        <p:txBody>
          <a:bodyPr/>
          <a:lstStyle/>
          <a:p>
            <a:fld id="{459CABAD-5BE5-4119-B9F8-BD5AC7D88EE8}" type="slidenum">
              <a:rPr lang="en-NZ" smtClean="0"/>
              <a:pPr/>
              <a:t>33</a:t>
            </a:fld>
            <a:endParaRPr lang="en-NZ"/>
          </a:p>
        </p:txBody>
      </p:sp>
    </p:spTree>
    <p:extLst>
      <p:ext uri="{BB962C8B-B14F-4D97-AF65-F5344CB8AC3E}">
        <p14:creationId xmlns:p14="http://schemas.microsoft.com/office/powerpoint/2010/main" val="2976476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4207" y="324246"/>
            <a:ext cx="8088198" cy="707886"/>
          </a:xfrm>
          <a:prstGeom prst="rect">
            <a:avLst/>
          </a:prstGeom>
          <a:noFill/>
        </p:spPr>
        <p:txBody>
          <a:bodyPr wrap="square" rtlCol="0">
            <a:spAutoFit/>
          </a:bodyPr>
          <a:lstStyle/>
          <a:p>
            <a:pPr algn="ctr"/>
            <a:endParaRPr lang="en-NZ" sz="4000" b="1" i="1" dirty="0">
              <a:solidFill>
                <a:srgbClr val="0000FF"/>
              </a:solidFill>
              <a:latin typeface="Book Antiqua"/>
              <a:cs typeface="Book Antiqua"/>
            </a:endParaRPr>
          </a:p>
        </p:txBody>
      </p:sp>
      <p:sp>
        <p:nvSpPr>
          <p:cNvPr id="8" name="Title 7">
            <a:extLst>
              <a:ext uri="{FF2B5EF4-FFF2-40B4-BE49-F238E27FC236}">
                <a16:creationId xmlns:a16="http://schemas.microsoft.com/office/drawing/2014/main" id="{5BAE0D27-1111-CD2A-75FC-49BB47AD6EAF}"/>
              </a:ext>
            </a:extLst>
          </p:cNvPr>
          <p:cNvSpPr>
            <a:spLocks noGrp="1"/>
          </p:cNvSpPr>
          <p:nvPr>
            <p:ph type="title"/>
          </p:nvPr>
        </p:nvSpPr>
        <p:spPr/>
        <p:txBody>
          <a:bodyPr>
            <a:normAutofit fontScale="90000"/>
          </a:bodyPr>
          <a:lstStyle/>
          <a:p>
            <a:br>
              <a:rPr lang="en-NZ" sz="4400" b="1" i="1" dirty="0">
                <a:solidFill>
                  <a:srgbClr val="0000FF"/>
                </a:solidFill>
                <a:latin typeface="Book Antiqua"/>
                <a:cs typeface="Book Antiqua"/>
              </a:rPr>
            </a:br>
            <a:r>
              <a:rPr lang="en-NZ" sz="4400" b="1" i="1" dirty="0">
                <a:solidFill>
                  <a:srgbClr val="0000FF"/>
                </a:solidFill>
                <a:latin typeface="Book Antiqua"/>
                <a:cs typeface="Book Antiqua"/>
              </a:rPr>
              <a:t>The I AM of His Prophetic Name</a:t>
            </a:r>
            <a:br>
              <a:rPr lang="en-NZ" sz="4400" b="1" i="1" dirty="0">
                <a:solidFill>
                  <a:srgbClr val="0000FF"/>
                </a:solidFill>
                <a:latin typeface="Book Antiqua"/>
                <a:cs typeface="Book Antiqua"/>
              </a:rPr>
            </a:br>
            <a:endParaRPr lang="en-US" dirty="0"/>
          </a:p>
        </p:txBody>
      </p:sp>
      <p:pic>
        <p:nvPicPr>
          <p:cNvPr id="10" name="Content Placeholder 9">
            <a:extLst>
              <a:ext uri="{FF2B5EF4-FFF2-40B4-BE49-F238E27FC236}">
                <a16:creationId xmlns:a16="http://schemas.microsoft.com/office/drawing/2014/main" id="{A25FC425-B3F4-492F-8EDB-F474E9CEB04E}"/>
              </a:ext>
            </a:extLst>
          </p:cNvPr>
          <p:cNvPicPr>
            <a:picLocks noGrp="1" noChangeAspect="1"/>
          </p:cNvPicPr>
          <p:nvPr>
            <p:ph idx="1"/>
          </p:nvPr>
        </p:nvPicPr>
        <p:blipFill>
          <a:blip r:embed="rId3"/>
          <a:stretch>
            <a:fillRect/>
          </a:stretch>
        </p:blipFill>
        <p:spPr>
          <a:xfrm>
            <a:off x="1384702" y="1600200"/>
            <a:ext cx="6374595" cy="4525963"/>
          </a:xfrm>
          <a:prstGeom prst="rect">
            <a:avLst/>
          </a:prstGeom>
        </p:spPr>
      </p:pic>
      <p:sp>
        <p:nvSpPr>
          <p:cNvPr id="2" name="Footer Placeholder 1">
            <a:extLst>
              <a:ext uri="{FF2B5EF4-FFF2-40B4-BE49-F238E27FC236}">
                <a16:creationId xmlns:a16="http://schemas.microsoft.com/office/drawing/2014/main" id="{0F07D816-9ECB-4D78-B003-E04529F79825}"/>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F8CF4BAF-C940-47E5-BF67-D5691566A748}"/>
              </a:ext>
            </a:extLst>
          </p:cNvPr>
          <p:cNvSpPr>
            <a:spLocks noGrp="1"/>
          </p:cNvSpPr>
          <p:nvPr>
            <p:ph type="sldNum" sz="quarter" idx="12"/>
          </p:nvPr>
        </p:nvSpPr>
        <p:spPr/>
        <p:txBody>
          <a:bodyPr/>
          <a:lstStyle/>
          <a:p>
            <a:fld id="{9B2F8528-1CB5-6F49-B48B-D4FA82A0E97F}" type="slidenum">
              <a:rPr lang="en-US" smtClean="0"/>
              <a:t>34</a:t>
            </a:fld>
            <a:endParaRPr lang="en-US"/>
          </a:p>
        </p:txBody>
      </p:sp>
    </p:spTree>
    <p:extLst>
      <p:ext uri="{BB962C8B-B14F-4D97-AF65-F5344CB8AC3E}">
        <p14:creationId xmlns:p14="http://schemas.microsoft.com/office/powerpoint/2010/main" val="22949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2F7E-09DF-4D6E-8232-527FBC6CFB61}"/>
              </a:ext>
            </a:extLst>
          </p:cNvPr>
          <p:cNvSpPr>
            <a:spLocks noGrp="1"/>
          </p:cNvSpPr>
          <p:nvPr>
            <p:ph type="title"/>
          </p:nvPr>
        </p:nvSpPr>
        <p:spPr>
          <a:xfrm>
            <a:off x="457200" y="687387"/>
            <a:ext cx="8229600" cy="1143000"/>
          </a:xfrm>
        </p:spPr>
        <p:txBody>
          <a:bodyPr>
            <a:normAutofit fontScale="90000"/>
          </a:bodyPr>
          <a:lstStyle/>
          <a:p>
            <a:r>
              <a:rPr lang="en-US" b="1" i="1" dirty="0">
                <a:solidFill>
                  <a:srgbClr val="0432FF"/>
                </a:solidFill>
              </a:rPr>
              <a:t>Yahweh Elohim of </a:t>
            </a:r>
            <a:br>
              <a:rPr lang="en-US" b="1" i="1" dirty="0">
                <a:solidFill>
                  <a:srgbClr val="0432FF"/>
                </a:solidFill>
              </a:rPr>
            </a:br>
            <a:r>
              <a:rPr lang="en-US" b="1" i="1" dirty="0">
                <a:solidFill>
                  <a:srgbClr val="0432FF"/>
                </a:solidFill>
              </a:rPr>
              <a:t>Abraham, Isaac and </a:t>
            </a:r>
            <a:r>
              <a:rPr lang="en-US" b="1" i="1" u="sng" dirty="0">
                <a:solidFill>
                  <a:srgbClr val="0432FF"/>
                </a:solidFill>
              </a:rPr>
              <a:t>Israel</a:t>
            </a:r>
            <a:br>
              <a:rPr lang="en-US" b="1" i="1" u="sng" dirty="0">
                <a:solidFill>
                  <a:srgbClr val="0432FF"/>
                </a:solidFill>
              </a:rPr>
            </a:br>
            <a:endParaRPr lang="en-US" b="1" i="1" dirty="0">
              <a:solidFill>
                <a:srgbClr val="0432FF"/>
              </a:solidFill>
            </a:endParaRPr>
          </a:p>
        </p:txBody>
      </p:sp>
      <p:sp>
        <p:nvSpPr>
          <p:cNvPr id="3" name="Content Placeholder 2">
            <a:extLst>
              <a:ext uri="{FF2B5EF4-FFF2-40B4-BE49-F238E27FC236}">
                <a16:creationId xmlns:a16="http://schemas.microsoft.com/office/drawing/2014/main" id="{162DE82F-85DF-492E-B729-E37FCA1F0C8C}"/>
              </a:ext>
            </a:extLst>
          </p:cNvPr>
          <p:cNvSpPr>
            <a:spLocks noGrp="1"/>
          </p:cNvSpPr>
          <p:nvPr>
            <p:ph idx="1"/>
          </p:nvPr>
        </p:nvSpPr>
        <p:spPr>
          <a:xfrm>
            <a:off x="403860" y="1913641"/>
            <a:ext cx="8336280" cy="2450970"/>
          </a:xfrm>
        </p:spPr>
        <p:style>
          <a:lnRef idx="1">
            <a:schemeClr val="accent1"/>
          </a:lnRef>
          <a:fillRef idx="3">
            <a:schemeClr val="accent1"/>
          </a:fillRef>
          <a:effectRef idx="2">
            <a:schemeClr val="accent1"/>
          </a:effectRef>
          <a:fontRef idx="minor">
            <a:schemeClr val="lt1"/>
          </a:fontRef>
        </p:style>
        <p:txBody>
          <a:bodyPr/>
          <a:lstStyle/>
          <a:p>
            <a:r>
              <a:rPr lang="en-US" b="1" dirty="0"/>
              <a:t>David’s Prayer -</a:t>
            </a:r>
            <a:r>
              <a:rPr lang="en-US" i="1" dirty="0"/>
              <a:t>	</a:t>
            </a:r>
            <a:r>
              <a:rPr lang="en-US" sz="2800" b="1" dirty="0">
                <a:solidFill>
                  <a:srgbClr val="C00000"/>
                </a:solidFill>
              </a:rPr>
              <a:t>1 Chronicles 29:13-18</a:t>
            </a:r>
          </a:p>
          <a:p>
            <a:r>
              <a:rPr lang="en-US" b="1" dirty="0"/>
              <a:t>Elijah’s Prayer - </a:t>
            </a:r>
            <a:r>
              <a:rPr lang="en-US" sz="2800" b="1" dirty="0">
                <a:solidFill>
                  <a:srgbClr val="C00000"/>
                </a:solidFill>
              </a:rPr>
              <a:t>1 Kings 18:36</a:t>
            </a:r>
          </a:p>
          <a:p>
            <a:r>
              <a:rPr lang="en-US" b="1" dirty="0"/>
              <a:t>Hezekiah’s Decree – </a:t>
            </a:r>
            <a:r>
              <a:rPr lang="en-US" sz="2800" b="1" dirty="0">
                <a:solidFill>
                  <a:srgbClr val="C00000"/>
                </a:solidFill>
              </a:rPr>
              <a:t>2 Chronicles 30:6</a:t>
            </a:r>
          </a:p>
          <a:p>
            <a:r>
              <a:rPr lang="en-US" b="1" dirty="0"/>
              <a:t>Christ’s Reply to Sadducees </a:t>
            </a:r>
            <a:r>
              <a:rPr lang="en-US" sz="2800" b="1" dirty="0">
                <a:solidFill>
                  <a:srgbClr val="C00000"/>
                </a:solidFill>
              </a:rPr>
              <a:t>– Luke 20:34-37</a:t>
            </a:r>
          </a:p>
          <a:p>
            <a:endParaRPr lang="en-US" b="1" dirty="0">
              <a:solidFill>
                <a:srgbClr val="C00000"/>
              </a:solidFill>
            </a:endParaRPr>
          </a:p>
          <a:p>
            <a:endParaRPr lang="en-US" b="1" dirty="0">
              <a:solidFill>
                <a:srgbClr val="C00000"/>
              </a:solidFill>
            </a:endParaRPr>
          </a:p>
          <a:p>
            <a:endParaRPr lang="en-US" b="1" i="1" dirty="0">
              <a:solidFill>
                <a:srgbClr val="C00000"/>
              </a:solidFill>
            </a:endParaRPr>
          </a:p>
          <a:p>
            <a:pPr marL="0" indent="0">
              <a:buNone/>
            </a:pPr>
            <a:endParaRPr lang="en-US" i="1" dirty="0"/>
          </a:p>
        </p:txBody>
      </p:sp>
      <p:sp>
        <p:nvSpPr>
          <p:cNvPr id="4" name="Footer Placeholder 3">
            <a:extLst>
              <a:ext uri="{FF2B5EF4-FFF2-40B4-BE49-F238E27FC236}">
                <a16:creationId xmlns:a16="http://schemas.microsoft.com/office/drawing/2014/main" id="{4B812DA4-E55D-4989-B7D1-E0104566D587}"/>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485A879-331C-4C02-A818-4A98F2D15FB6}"/>
              </a:ext>
            </a:extLst>
          </p:cNvPr>
          <p:cNvSpPr>
            <a:spLocks noGrp="1"/>
          </p:cNvSpPr>
          <p:nvPr>
            <p:ph type="sldNum" sz="quarter" idx="12"/>
          </p:nvPr>
        </p:nvSpPr>
        <p:spPr/>
        <p:txBody>
          <a:bodyPr/>
          <a:lstStyle/>
          <a:p>
            <a:fld id="{459CABAD-5BE5-4119-B9F8-BD5AC7D88EE8}" type="slidenum">
              <a:rPr lang="en-NZ" smtClean="0"/>
              <a:pPr/>
              <a:t>35</a:t>
            </a:fld>
            <a:endParaRPr lang="en-NZ"/>
          </a:p>
        </p:txBody>
      </p:sp>
    </p:spTree>
    <p:extLst>
      <p:ext uri="{BB962C8B-B14F-4D97-AF65-F5344CB8AC3E}">
        <p14:creationId xmlns:p14="http://schemas.microsoft.com/office/powerpoint/2010/main" val="280365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B328-9E16-8520-FE83-1752B6E4A50B}"/>
              </a:ext>
            </a:extLst>
          </p:cNvPr>
          <p:cNvSpPr>
            <a:spLocks noGrp="1"/>
          </p:cNvSpPr>
          <p:nvPr>
            <p:ph type="title"/>
          </p:nvPr>
        </p:nvSpPr>
        <p:spPr/>
        <p:txBody>
          <a:bodyPr/>
          <a:lstStyle/>
          <a:p>
            <a:r>
              <a:rPr lang="en-US" b="1" i="1" dirty="0">
                <a:solidFill>
                  <a:srgbClr val="0432FF"/>
                </a:solidFill>
              </a:rPr>
              <a:t>Why these 3 men?</a:t>
            </a:r>
          </a:p>
        </p:txBody>
      </p:sp>
      <p:sp>
        <p:nvSpPr>
          <p:cNvPr id="3" name="Content Placeholder 2">
            <a:extLst>
              <a:ext uri="{FF2B5EF4-FFF2-40B4-BE49-F238E27FC236}">
                <a16:creationId xmlns:a16="http://schemas.microsoft.com/office/drawing/2014/main" id="{C8053354-88B8-5B6A-7A41-E53DDDDC5AFF}"/>
              </a:ext>
            </a:extLst>
          </p:cNvPr>
          <p:cNvSpPr>
            <a:spLocks noGrp="1"/>
          </p:cNvSpPr>
          <p:nvPr>
            <p:ph idx="1"/>
          </p:nvPr>
        </p:nvSpPr>
        <p:spPr>
          <a:xfrm>
            <a:off x="135653" y="1600200"/>
            <a:ext cx="5652198" cy="2348802"/>
          </a:xfrm>
        </p:spPr>
        <p:style>
          <a:lnRef idx="3">
            <a:schemeClr val="lt1"/>
          </a:lnRef>
          <a:fillRef idx="1">
            <a:schemeClr val="accent1"/>
          </a:fillRef>
          <a:effectRef idx="1">
            <a:schemeClr val="accent1"/>
          </a:effectRef>
          <a:fontRef idx="minor">
            <a:schemeClr val="lt1"/>
          </a:fontRef>
        </p:style>
        <p:txBody>
          <a:bodyPr>
            <a:normAutofit fontScale="92500"/>
          </a:bodyPr>
          <a:lstStyle/>
          <a:p>
            <a:r>
              <a:rPr lang="en-US" sz="2800" dirty="0"/>
              <a:t>Hebrews 11:8-9</a:t>
            </a:r>
          </a:p>
          <a:p>
            <a:pPr lvl="1"/>
            <a:r>
              <a:rPr lang="en-US" sz="2400" dirty="0"/>
              <a:t>Faith</a:t>
            </a:r>
          </a:p>
          <a:p>
            <a:pPr lvl="1"/>
            <a:r>
              <a:rPr lang="en-US" sz="2400" dirty="0"/>
              <a:t>Obedience</a:t>
            </a:r>
          </a:p>
          <a:p>
            <a:pPr lvl="1"/>
            <a:r>
              <a:rPr lang="en-US" sz="2400" dirty="0"/>
              <a:t>Sojourning to a strange country and…</a:t>
            </a:r>
          </a:p>
          <a:p>
            <a:pPr lvl="1"/>
            <a:r>
              <a:rPr lang="en-US" sz="2400" dirty="0"/>
              <a:t>Dwelling in tabernacles</a:t>
            </a:r>
            <a:endParaRPr lang="en-US" dirty="0"/>
          </a:p>
        </p:txBody>
      </p:sp>
      <p:sp>
        <p:nvSpPr>
          <p:cNvPr id="4" name="Footer Placeholder 3">
            <a:extLst>
              <a:ext uri="{FF2B5EF4-FFF2-40B4-BE49-F238E27FC236}">
                <a16:creationId xmlns:a16="http://schemas.microsoft.com/office/drawing/2014/main" id="{769B911A-8530-3712-D13D-06C6132866C6}"/>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E144CF1D-77DE-3B42-3E95-EB344015427F}"/>
              </a:ext>
            </a:extLst>
          </p:cNvPr>
          <p:cNvSpPr>
            <a:spLocks noGrp="1"/>
          </p:cNvSpPr>
          <p:nvPr>
            <p:ph type="sldNum" sz="quarter" idx="12"/>
          </p:nvPr>
        </p:nvSpPr>
        <p:spPr/>
        <p:txBody>
          <a:bodyPr/>
          <a:lstStyle/>
          <a:p>
            <a:fld id="{459CABAD-5BE5-4119-B9F8-BD5AC7D88EE8}" type="slidenum">
              <a:rPr lang="en-NZ" smtClean="0"/>
              <a:pPr/>
              <a:t>36</a:t>
            </a:fld>
            <a:endParaRPr lang="en-NZ"/>
          </a:p>
        </p:txBody>
      </p:sp>
      <p:pic>
        <p:nvPicPr>
          <p:cNvPr id="6" name="Picture 5">
            <a:extLst>
              <a:ext uri="{FF2B5EF4-FFF2-40B4-BE49-F238E27FC236}">
                <a16:creationId xmlns:a16="http://schemas.microsoft.com/office/drawing/2014/main" id="{A65B0A2C-26C4-3129-3C01-9B12CCB65AC3}"/>
              </a:ext>
            </a:extLst>
          </p:cNvPr>
          <p:cNvPicPr>
            <a:picLocks noChangeAspect="1"/>
          </p:cNvPicPr>
          <p:nvPr/>
        </p:nvPicPr>
        <p:blipFill>
          <a:blip r:embed="rId2"/>
          <a:stretch>
            <a:fillRect/>
          </a:stretch>
        </p:blipFill>
        <p:spPr>
          <a:xfrm>
            <a:off x="5686425" y="1426814"/>
            <a:ext cx="3457575" cy="2695575"/>
          </a:xfrm>
          <a:prstGeom prst="rect">
            <a:avLst/>
          </a:prstGeom>
        </p:spPr>
      </p:pic>
    </p:spTree>
    <p:extLst>
      <p:ext uri="{BB962C8B-B14F-4D97-AF65-F5344CB8AC3E}">
        <p14:creationId xmlns:p14="http://schemas.microsoft.com/office/powerpoint/2010/main" val="303431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45E3-F007-67CD-F792-839661584D38}"/>
              </a:ext>
            </a:extLst>
          </p:cNvPr>
          <p:cNvSpPr>
            <a:spLocks noGrp="1"/>
          </p:cNvSpPr>
          <p:nvPr>
            <p:ph type="title"/>
          </p:nvPr>
        </p:nvSpPr>
        <p:spPr/>
        <p:txBody>
          <a:bodyPr/>
          <a:lstStyle/>
          <a:p>
            <a:r>
              <a:rPr lang="en-US" b="1" i="1" dirty="0">
                <a:solidFill>
                  <a:srgbClr val="0432FF"/>
                </a:solidFill>
              </a:rPr>
              <a:t>Hebrews 11:16</a:t>
            </a:r>
          </a:p>
        </p:txBody>
      </p:sp>
      <p:sp>
        <p:nvSpPr>
          <p:cNvPr id="3" name="Content Placeholder 2">
            <a:extLst>
              <a:ext uri="{FF2B5EF4-FFF2-40B4-BE49-F238E27FC236}">
                <a16:creationId xmlns:a16="http://schemas.microsoft.com/office/drawing/2014/main" id="{B309A131-EBD0-8CB3-20C4-1B5411810A96}"/>
              </a:ext>
            </a:extLst>
          </p:cNvPr>
          <p:cNvSpPr>
            <a:spLocks noGrp="1"/>
          </p:cNvSpPr>
          <p:nvPr>
            <p:ph idx="1"/>
          </p:nvPr>
        </p:nvSpPr>
        <p:spPr>
          <a:xfrm>
            <a:off x="457200" y="1600201"/>
            <a:ext cx="4397604" cy="2217656"/>
          </a:xfrm>
        </p:spPr>
        <p:style>
          <a:lnRef idx="3">
            <a:schemeClr val="lt1"/>
          </a:lnRef>
          <a:fillRef idx="1">
            <a:schemeClr val="accent1"/>
          </a:fillRef>
          <a:effectRef idx="1">
            <a:schemeClr val="accent1"/>
          </a:effectRef>
          <a:fontRef idx="minor">
            <a:schemeClr val="lt1"/>
          </a:fontRef>
        </p:style>
        <p:txBody>
          <a:bodyPr>
            <a:normAutofit/>
          </a:bodyPr>
          <a:lstStyle/>
          <a:p>
            <a:r>
              <a:rPr lang="en-US" sz="2400" i="1" dirty="0">
                <a:effectLst/>
                <a:latin typeface="Arial" panose="020B0604020202020204" pitchFamily="34" charset="0"/>
                <a:ea typeface="Calibri" panose="020F0502020204030204" pitchFamily="34" charset="0"/>
              </a:rPr>
              <a:t>God is not ashamed to be called </a:t>
            </a:r>
            <a:r>
              <a:rPr lang="en-US" sz="2400" i="1" u="sng" dirty="0">
                <a:effectLst/>
                <a:latin typeface="Arial" panose="020B0604020202020204" pitchFamily="34" charset="0"/>
                <a:ea typeface="Calibri" panose="020F0502020204030204" pitchFamily="34" charset="0"/>
              </a:rPr>
              <a:t>their</a:t>
            </a:r>
            <a:r>
              <a:rPr lang="en-US" sz="2400" i="1" dirty="0">
                <a:effectLst/>
                <a:latin typeface="Arial" panose="020B0604020202020204" pitchFamily="34" charset="0"/>
                <a:ea typeface="Calibri" panose="020F0502020204030204" pitchFamily="34" charset="0"/>
              </a:rPr>
              <a:t> God</a:t>
            </a:r>
          </a:p>
          <a:p>
            <a:r>
              <a:rPr lang="en-US" sz="2400" dirty="0">
                <a:effectLst/>
                <a:latin typeface="Arial" panose="020B0604020202020204" pitchFamily="34" charset="0"/>
                <a:ea typeface="Calibri" panose="020F0502020204030204" pitchFamily="34" charset="0"/>
              </a:rPr>
              <a:t>“called” in that same phrase literally means “surnamed”</a:t>
            </a:r>
          </a:p>
          <a:p>
            <a:pPr marL="0" indent="0">
              <a:buNone/>
            </a:pPr>
            <a:r>
              <a:rPr lang="en-US" sz="2400" dirty="0">
                <a:latin typeface="Arial" panose="020B0604020202020204" pitchFamily="34" charset="0"/>
                <a:ea typeface="Calibri" panose="020F0502020204030204" pitchFamily="34" charset="0"/>
              </a:rPr>
              <a:t>	(Strongs G1941)</a:t>
            </a:r>
            <a:endParaRPr lang="en-US" i="1" dirty="0">
              <a:effectLst/>
              <a:latin typeface="Arial" panose="020B0604020202020204" pitchFamily="34" charset="0"/>
              <a:ea typeface="Calibri" panose="020F0502020204030204" pitchFamily="34" charset="0"/>
            </a:endParaRPr>
          </a:p>
          <a:p>
            <a:endParaRPr lang="en-US" sz="4000" i="1" dirty="0"/>
          </a:p>
        </p:txBody>
      </p:sp>
      <p:sp>
        <p:nvSpPr>
          <p:cNvPr id="4" name="Footer Placeholder 3">
            <a:extLst>
              <a:ext uri="{FF2B5EF4-FFF2-40B4-BE49-F238E27FC236}">
                <a16:creationId xmlns:a16="http://schemas.microsoft.com/office/drawing/2014/main" id="{1F1F639D-B713-90AC-567D-FB35666FDBA7}"/>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E38FE503-2146-1AFD-09F7-0C16F8C2ADB3}"/>
              </a:ext>
            </a:extLst>
          </p:cNvPr>
          <p:cNvSpPr>
            <a:spLocks noGrp="1"/>
          </p:cNvSpPr>
          <p:nvPr>
            <p:ph type="sldNum" sz="quarter" idx="12"/>
          </p:nvPr>
        </p:nvSpPr>
        <p:spPr/>
        <p:txBody>
          <a:bodyPr/>
          <a:lstStyle/>
          <a:p>
            <a:fld id="{459CABAD-5BE5-4119-B9F8-BD5AC7D88EE8}" type="slidenum">
              <a:rPr lang="en-NZ" smtClean="0"/>
              <a:pPr/>
              <a:t>37</a:t>
            </a:fld>
            <a:endParaRPr lang="en-NZ"/>
          </a:p>
        </p:txBody>
      </p:sp>
      <p:pic>
        <p:nvPicPr>
          <p:cNvPr id="6" name="Picture 5">
            <a:extLst>
              <a:ext uri="{FF2B5EF4-FFF2-40B4-BE49-F238E27FC236}">
                <a16:creationId xmlns:a16="http://schemas.microsoft.com/office/drawing/2014/main" id="{6D8AE844-AC22-C9A8-8FB9-E0DB742CC09C}"/>
              </a:ext>
            </a:extLst>
          </p:cNvPr>
          <p:cNvPicPr>
            <a:picLocks noChangeAspect="1"/>
          </p:cNvPicPr>
          <p:nvPr/>
        </p:nvPicPr>
        <p:blipFill>
          <a:blip r:embed="rId2"/>
          <a:stretch>
            <a:fillRect/>
          </a:stretch>
        </p:blipFill>
        <p:spPr>
          <a:xfrm>
            <a:off x="5015059" y="1417638"/>
            <a:ext cx="3913695" cy="2607499"/>
          </a:xfrm>
          <a:prstGeom prst="rect">
            <a:avLst/>
          </a:prstGeom>
        </p:spPr>
      </p:pic>
    </p:spTree>
    <p:extLst>
      <p:ext uri="{BB962C8B-B14F-4D97-AF65-F5344CB8AC3E}">
        <p14:creationId xmlns:p14="http://schemas.microsoft.com/office/powerpoint/2010/main" val="396035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1"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11" name="TextBox 10"/>
          <p:cNvSpPr txBox="1"/>
          <p:nvPr/>
        </p:nvSpPr>
        <p:spPr>
          <a:xfrm>
            <a:off x="411479" y="3949540"/>
            <a:ext cx="8732521" cy="2246769"/>
          </a:xfrm>
          <a:prstGeom prst="rect">
            <a:avLst/>
          </a:prstGeom>
          <a:noFill/>
          <a:effectLst>
            <a:outerShdw dist="25400" dir="8400000" algn="ctr" rotWithShape="0">
              <a:schemeClr val="tx1"/>
            </a:outerShdw>
          </a:effectLst>
        </p:spPr>
        <p:txBody>
          <a:bodyPr wrap="square" rtlCol="0">
            <a:spAutoFit/>
          </a:bodyPr>
          <a:lstStyle/>
          <a:p>
            <a:pPr algn="ctr"/>
            <a:r>
              <a:rPr lang="en-NZ" sz="4800" b="1" dirty="0">
                <a:solidFill>
                  <a:schemeClr val="tx2"/>
                </a:solidFill>
                <a:latin typeface="Book Antiqua"/>
                <a:cs typeface="Book Antiqua"/>
              </a:rPr>
              <a:t>Yahweh</a:t>
            </a:r>
            <a:r>
              <a:rPr lang="en-NZ" sz="4800" b="1" dirty="0">
                <a:solidFill>
                  <a:srgbClr val="00B050"/>
                </a:solidFill>
                <a:latin typeface="Book Antiqua"/>
                <a:cs typeface="Book Antiqua"/>
              </a:rPr>
              <a:t> </a:t>
            </a:r>
            <a:r>
              <a:rPr lang="en-NZ" sz="4800" b="1" dirty="0">
                <a:solidFill>
                  <a:schemeClr val="tx2"/>
                </a:solidFill>
                <a:latin typeface="Book Antiqua"/>
                <a:cs typeface="Book Antiqua"/>
              </a:rPr>
              <a:t>Revealed As a Father through Abraham</a:t>
            </a:r>
          </a:p>
          <a:p>
            <a:pPr algn="ctr"/>
            <a:r>
              <a:rPr lang="en-NZ" sz="4400" b="1" dirty="0">
                <a:solidFill>
                  <a:schemeClr val="tx2"/>
                </a:solidFill>
                <a:latin typeface="Book Antiqua"/>
                <a:cs typeface="Book Antiqua"/>
              </a:rPr>
              <a:t>Gen. 17:1-5</a:t>
            </a:r>
          </a:p>
        </p:txBody>
      </p:sp>
      <p:sp>
        <p:nvSpPr>
          <p:cNvPr id="5" name="TextBox 4"/>
          <p:cNvSpPr txBox="1"/>
          <p:nvPr/>
        </p:nvSpPr>
        <p:spPr>
          <a:xfrm>
            <a:off x="819058" y="2241937"/>
            <a:ext cx="7500771" cy="1107996"/>
          </a:xfrm>
          <a:prstGeom prst="rect">
            <a:avLst/>
          </a:prstGeom>
          <a:noFill/>
        </p:spPr>
        <p:txBody>
          <a:bodyPr wrap="none" rtlCol="0">
            <a:spAutoFit/>
          </a:bodyPr>
          <a:lstStyle/>
          <a:p>
            <a:pPr algn="ctr"/>
            <a:r>
              <a:rPr lang="en-US" sz="6600" b="1" dirty="0">
                <a:solidFill>
                  <a:schemeClr val="bg1"/>
                </a:solidFill>
                <a:latin typeface="Book Antiqua"/>
                <a:cs typeface="Book Antiqua"/>
              </a:rPr>
              <a:t>The Family of God</a:t>
            </a:r>
          </a:p>
        </p:txBody>
      </p:sp>
      <p:sp>
        <p:nvSpPr>
          <p:cNvPr id="7" name="Footer Placeholder 6">
            <a:extLst>
              <a:ext uri="{FF2B5EF4-FFF2-40B4-BE49-F238E27FC236}">
                <a16:creationId xmlns:a16="http://schemas.microsoft.com/office/drawing/2014/main" id="{49A17FFE-E436-4A22-B228-6A41C994B438}"/>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AD12EC9F-1EB8-46D9-B0F4-E849C5B2B35A}"/>
              </a:ext>
            </a:extLst>
          </p:cNvPr>
          <p:cNvSpPr>
            <a:spLocks noGrp="1"/>
          </p:cNvSpPr>
          <p:nvPr>
            <p:ph type="sldNum" sz="quarter" idx="12"/>
          </p:nvPr>
        </p:nvSpPr>
        <p:spPr/>
        <p:txBody>
          <a:bodyPr/>
          <a:lstStyle/>
          <a:p>
            <a:fld id="{9B2F8528-1CB5-6F49-B48B-D4FA82A0E97F}" type="slidenum">
              <a:rPr lang="en-US" smtClean="0"/>
              <a:t>38</a:t>
            </a:fld>
            <a:endParaRPr lang="en-US"/>
          </a:p>
        </p:txBody>
      </p:sp>
    </p:spTree>
    <p:extLst>
      <p:ext uri="{BB962C8B-B14F-4D97-AF65-F5344CB8AC3E}">
        <p14:creationId xmlns:p14="http://schemas.microsoft.com/office/powerpoint/2010/main" val="42153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109147" y="1704537"/>
            <a:ext cx="7671514" cy="461665"/>
          </a:xfrm>
          <a:prstGeom prst="rect">
            <a:avLst/>
          </a:prstGeom>
          <a:noFill/>
          <a:ln w="9525">
            <a:noFill/>
            <a:miter lim="800000"/>
            <a:headEnd/>
            <a:tailEnd/>
          </a:ln>
        </p:spPr>
        <p:txBody>
          <a:bodyPr>
            <a:prstTxWarp prst="textNoShape">
              <a:avLst/>
            </a:prstTxWarp>
            <a:spAutoFit/>
          </a:bodyPr>
          <a:lstStyle/>
          <a:p>
            <a:r>
              <a:rPr lang="en-NZ" sz="2400" b="1" dirty="0">
                <a:solidFill>
                  <a:srgbClr val="FF0000"/>
                </a:solidFill>
                <a:latin typeface="Book Antiqua"/>
                <a:cs typeface="Book Antiqua"/>
              </a:rPr>
              <a:t>Romans 4:11-13, 16-18</a:t>
            </a:r>
            <a:endParaRPr lang="en-NZ" sz="2400" b="1" dirty="0">
              <a:solidFill>
                <a:srgbClr val="000000"/>
              </a:solidFill>
              <a:latin typeface="Book Antiqua"/>
              <a:cs typeface="Book Antiqua"/>
            </a:endParaRPr>
          </a:p>
        </p:txBody>
      </p:sp>
      <p:sp>
        <p:nvSpPr>
          <p:cNvPr id="2" name="TextBox 1"/>
          <p:cNvSpPr txBox="1"/>
          <p:nvPr/>
        </p:nvSpPr>
        <p:spPr>
          <a:xfrm>
            <a:off x="395823" y="334440"/>
            <a:ext cx="8352354" cy="707886"/>
          </a:xfrm>
          <a:prstGeom prst="rect">
            <a:avLst/>
          </a:prstGeom>
          <a:noFill/>
        </p:spPr>
        <p:txBody>
          <a:bodyPr wrap="square" rtlCol="0">
            <a:spAutoFit/>
          </a:bodyPr>
          <a:lstStyle/>
          <a:p>
            <a:r>
              <a:rPr lang="en-US" sz="4000" b="1" dirty="0">
                <a:solidFill>
                  <a:srgbClr val="0000FF"/>
                </a:solidFill>
                <a:latin typeface="Book Antiqua"/>
                <a:cs typeface="Book Antiqua"/>
              </a:rPr>
              <a:t>Abraham – Father of a Multitude</a:t>
            </a:r>
          </a:p>
        </p:txBody>
      </p:sp>
      <p:sp>
        <p:nvSpPr>
          <p:cNvPr id="3" name="TextBox 2"/>
          <p:cNvSpPr txBox="1"/>
          <p:nvPr/>
        </p:nvSpPr>
        <p:spPr>
          <a:xfrm>
            <a:off x="1813560" y="972038"/>
            <a:ext cx="5516880" cy="430887"/>
          </a:xfrm>
          <a:prstGeom prst="rect">
            <a:avLst/>
          </a:prstGeom>
          <a:noFill/>
        </p:spPr>
        <p:txBody>
          <a:bodyPr wrap="square" rtlCol="0">
            <a:spAutoFit/>
          </a:bodyPr>
          <a:lstStyle/>
          <a:p>
            <a:r>
              <a:rPr lang="en-US" sz="2200" b="1" dirty="0">
                <a:solidFill>
                  <a:srgbClr val="008000"/>
                </a:solidFill>
                <a:latin typeface="Book Antiqua"/>
                <a:cs typeface="Book Antiqua"/>
              </a:rPr>
              <a:t>Yahweh revealed as a father through him</a:t>
            </a:r>
          </a:p>
        </p:txBody>
      </p:sp>
      <p:sp>
        <p:nvSpPr>
          <p:cNvPr id="4" name="TextBox 3"/>
          <p:cNvSpPr txBox="1"/>
          <p:nvPr/>
        </p:nvSpPr>
        <p:spPr>
          <a:xfrm>
            <a:off x="1109147" y="2427685"/>
            <a:ext cx="7408320" cy="1569660"/>
          </a:xfrm>
          <a:prstGeom prst="rect">
            <a:avLst/>
          </a:prstGeom>
          <a:noFill/>
        </p:spPr>
        <p:txBody>
          <a:bodyPr wrap="square" rtlCol="0">
            <a:spAutoFit/>
          </a:bodyPr>
          <a:lstStyle/>
          <a:p>
            <a:r>
              <a:rPr lang="en-NZ" sz="2400" b="1" dirty="0">
                <a:solidFill>
                  <a:srgbClr val="0000FF"/>
                </a:solidFill>
                <a:latin typeface="Book Antiqua"/>
                <a:cs typeface="Book Antiqua"/>
              </a:rPr>
              <a:t>Abraham</a:t>
            </a:r>
            <a:r>
              <a:rPr lang="en-NZ" sz="2400" b="1" dirty="0">
                <a:latin typeface="Book Antiqua"/>
                <a:cs typeface="Book Antiqua"/>
              </a:rPr>
              <a:t> - presented in the scriptural record as </a:t>
            </a:r>
            <a:r>
              <a:rPr lang="en-NZ" sz="2400" b="1" dirty="0">
                <a:solidFill>
                  <a:srgbClr val="408000"/>
                </a:solidFill>
                <a:latin typeface="Book Antiqua"/>
                <a:cs typeface="Book Antiqua"/>
              </a:rPr>
              <a:t>the father of a multitude </a:t>
            </a:r>
            <a:r>
              <a:rPr lang="en-NZ" sz="2400" b="1" dirty="0">
                <a:latin typeface="Book Antiqua"/>
                <a:cs typeface="Book Antiqua"/>
              </a:rPr>
              <a:t>from whom God’s primary blessing would flow, and in whom the promises would originate.</a:t>
            </a:r>
          </a:p>
        </p:txBody>
      </p:sp>
      <p:sp>
        <p:nvSpPr>
          <p:cNvPr id="5" name="TextBox 4"/>
          <p:cNvSpPr txBox="1"/>
          <p:nvPr/>
        </p:nvSpPr>
        <p:spPr>
          <a:xfrm>
            <a:off x="1109147" y="4187431"/>
            <a:ext cx="7511993" cy="1569660"/>
          </a:xfrm>
          <a:prstGeom prst="rect">
            <a:avLst/>
          </a:prstGeom>
          <a:noFill/>
        </p:spPr>
        <p:txBody>
          <a:bodyPr wrap="none" rtlCol="0">
            <a:spAutoFit/>
          </a:bodyPr>
          <a:lstStyle/>
          <a:p>
            <a:pPr algn="just"/>
            <a:r>
              <a:rPr lang="en-NZ" sz="2400" b="1" dirty="0">
                <a:solidFill>
                  <a:srgbClr val="000000"/>
                </a:solidFill>
                <a:latin typeface="Book Antiqua"/>
                <a:cs typeface="Book Antiqua"/>
              </a:rPr>
              <a:t>Yahweh led </a:t>
            </a:r>
            <a:r>
              <a:rPr lang="en-NZ" sz="2400" b="1" dirty="0">
                <a:solidFill>
                  <a:srgbClr val="0000FF"/>
                </a:solidFill>
                <a:latin typeface="Book Antiqua"/>
                <a:cs typeface="Book Antiqua"/>
              </a:rPr>
              <a:t>Abraham</a:t>
            </a:r>
            <a:r>
              <a:rPr lang="en-NZ" sz="2400" b="1" dirty="0">
                <a:solidFill>
                  <a:srgbClr val="000000"/>
                </a:solidFill>
                <a:latin typeface="Book Antiqua"/>
                <a:cs typeface="Book Antiqua"/>
              </a:rPr>
              <a:t> through the emotional </a:t>
            </a:r>
          </a:p>
          <a:p>
            <a:pPr algn="just"/>
            <a:r>
              <a:rPr lang="en-NZ" sz="2400" b="1" dirty="0">
                <a:solidFill>
                  <a:srgbClr val="408000"/>
                </a:solidFill>
                <a:latin typeface="Book Antiqua"/>
                <a:cs typeface="Book Antiqua"/>
              </a:rPr>
              <a:t>experience of fatherhood</a:t>
            </a:r>
            <a:r>
              <a:rPr lang="en-NZ" sz="2400" b="1" dirty="0">
                <a:solidFill>
                  <a:srgbClr val="000000"/>
                </a:solidFill>
                <a:latin typeface="Book Antiqua"/>
                <a:cs typeface="Book Antiqua"/>
              </a:rPr>
              <a:t>, so that he might relate to </a:t>
            </a:r>
          </a:p>
          <a:p>
            <a:pPr algn="just"/>
            <a:r>
              <a:rPr lang="en-NZ" sz="2400" b="1" dirty="0">
                <a:solidFill>
                  <a:srgbClr val="000000"/>
                </a:solidFill>
                <a:latin typeface="Book Antiqua"/>
                <a:cs typeface="Book Antiqua"/>
              </a:rPr>
              <a:t>the very feelings of God, as the father of his own </a:t>
            </a:r>
          </a:p>
          <a:p>
            <a:pPr algn="just"/>
            <a:r>
              <a:rPr lang="en-NZ" sz="2400" b="1" dirty="0">
                <a:solidFill>
                  <a:srgbClr val="000000"/>
                </a:solidFill>
                <a:latin typeface="Book Antiqua"/>
                <a:cs typeface="Book Antiqua"/>
              </a:rPr>
              <a:t>beloved son</a:t>
            </a:r>
            <a:r>
              <a:rPr lang="en-NZ" b="1" dirty="0">
                <a:solidFill>
                  <a:srgbClr val="0000CC"/>
                </a:solidFill>
                <a:latin typeface="Comic Sans MS" pitchFamily="66" charset="0"/>
              </a:rPr>
              <a:t>.</a:t>
            </a:r>
            <a:endParaRPr lang="en-NZ" b="1" dirty="0">
              <a:solidFill>
                <a:srgbClr val="FF0000"/>
              </a:solidFill>
              <a:latin typeface="Comic Sans MS" pitchFamily="66" charset="0"/>
            </a:endParaRPr>
          </a:p>
        </p:txBody>
      </p:sp>
      <p:sp>
        <p:nvSpPr>
          <p:cNvPr id="7" name="Footer Placeholder 6">
            <a:extLst>
              <a:ext uri="{FF2B5EF4-FFF2-40B4-BE49-F238E27FC236}">
                <a16:creationId xmlns:a16="http://schemas.microsoft.com/office/drawing/2014/main" id="{7B372AFD-CD9D-4CEF-B177-E0AB75367C8B}"/>
              </a:ext>
            </a:extLst>
          </p:cNvPr>
          <p:cNvSpPr>
            <a:spLocks noGrp="1"/>
          </p:cNvSpPr>
          <p:nvPr>
            <p:ph type="ftr" sz="quarter" idx="11"/>
          </p:nvPr>
        </p:nvSpPr>
        <p:spPr/>
        <p:txBody>
          <a:bodyPr/>
          <a:lstStyle/>
          <a:p>
            <a:r>
              <a:rPr lang="en-NZ"/>
              <a:t>2023 Kentucky Bible School</a:t>
            </a:r>
          </a:p>
        </p:txBody>
      </p:sp>
      <p:sp>
        <p:nvSpPr>
          <p:cNvPr id="9" name="Slide Number Placeholder 8">
            <a:extLst>
              <a:ext uri="{FF2B5EF4-FFF2-40B4-BE49-F238E27FC236}">
                <a16:creationId xmlns:a16="http://schemas.microsoft.com/office/drawing/2014/main" id="{41F3F2AE-CD5D-4722-91DA-B7F115D07667}"/>
              </a:ext>
            </a:extLst>
          </p:cNvPr>
          <p:cNvSpPr>
            <a:spLocks noGrp="1"/>
          </p:cNvSpPr>
          <p:nvPr>
            <p:ph type="sldNum" sz="quarter" idx="12"/>
          </p:nvPr>
        </p:nvSpPr>
        <p:spPr/>
        <p:txBody>
          <a:bodyPr/>
          <a:lstStyle/>
          <a:p>
            <a:fld id="{459CABAD-5BE5-4119-B9F8-BD5AC7D88EE8}" type="slidenum">
              <a:rPr lang="en-NZ" smtClean="0"/>
              <a:pPr/>
              <a:t>39</a:t>
            </a:fld>
            <a:endParaRPr lang="en-NZ"/>
          </a:p>
        </p:txBody>
      </p:sp>
    </p:spTree>
    <p:extLst>
      <p:ext uri="{BB962C8B-B14F-4D97-AF65-F5344CB8AC3E}">
        <p14:creationId xmlns:p14="http://schemas.microsoft.com/office/powerpoint/2010/main" val="10568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E2DA-A2CD-C154-6C8D-E81B70AFA39C}"/>
              </a:ext>
            </a:extLst>
          </p:cNvPr>
          <p:cNvSpPr>
            <a:spLocks noGrp="1"/>
          </p:cNvSpPr>
          <p:nvPr>
            <p:ph type="title"/>
          </p:nvPr>
        </p:nvSpPr>
        <p:spPr/>
        <p:txBody>
          <a:bodyPr>
            <a:normAutofit fontScale="90000"/>
          </a:bodyPr>
          <a:lstStyle/>
          <a:p>
            <a:br>
              <a:rPr lang="en-NZ" sz="3600" b="1" dirty="0">
                <a:solidFill>
                  <a:srgbClr val="0432FF"/>
                </a:solidFill>
                <a:latin typeface="Book Antiqua"/>
                <a:cs typeface="Book Antiqua"/>
              </a:rPr>
            </a:br>
            <a:r>
              <a:rPr lang="en-NZ" sz="3600" b="1" dirty="0">
                <a:solidFill>
                  <a:srgbClr val="0432FF"/>
                </a:solidFill>
                <a:latin typeface="Book Antiqua"/>
                <a:cs typeface="Book Antiqua"/>
              </a:rPr>
              <a:t>Bro. John Thomas</a:t>
            </a:r>
            <a:br>
              <a:rPr lang="en-NZ" sz="3600" b="1" dirty="0">
                <a:solidFill>
                  <a:srgbClr val="0432FF"/>
                </a:solidFill>
                <a:latin typeface="Book Antiqua"/>
                <a:cs typeface="Book Antiqua"/>
              </a:rPr>
            </a:br>
            <a:r>
              <a:rPr lang="en-NZ" sz="3600" b="1" u="sng" dirty="0">
                <a:solidFill>
                  <a:srgbClr val="0432FF"/>
                </a:solidFill>
                <a:latin typeface="Book Antiqua"/>
                <a:cs typeface="Book Antiqua"/>
              </a:rPr>
              <a:t>Herald of the Kingdom</a:t>
            </a:r>
            <a:r>
              <a:rPr lang="en-NZ" sz="3600" b="1" dirty="0">
                <a:solidFill>
                  <a:srgbClr val="0432FF"/>
                </a:solidFill>
                <a:latin typeface="Book Antiqua"/>
                <a:cs typeface="Book Antiqua"/>
              </a:rPr>
              <a:t>, 1845, pp. 84-85</a:t>
            </a:r>
            <a:br>
              <a:rPr lang="en-NZ" sz="4400" b="1" dirty="0">
                <a:solidFill>
                  <a:srgbClr val="FF0000"/>
                </a:solidFill>
                <a:latin typeface="Book Antiqua"/>
                <a:cs typeface="Book Antiqua"/>
              </a:rPr>
            </a:br>
            <a:endParaRPr lang="en-US" dirty="0"/>
          </a:p>
        </p:txBody>
      </p:sp>
      <p:sp>
        <p:nvSpPr>
          <p:cNvPr id="3" name="Content Placeholder 2">
            <a:extLst>
              <a:ext uri="{FF2B5EF4-FFF2-40B4-BE49-F238E27FC236}">
                <a16:creationId xmlns:a16="http://schemas.microsoft.com/office/drawing/2014/main" id="{2B1548B8-4725-303A-F76F-86BE3A042600}"/>
              </a:ext>
            </a:extLst>
          </p:cNvPr>
          <p:cNvSpPr>
            <a:spLocks noGrp="1"/>
          </p:cNvSpPr>
          <p:nvPr>
            <p:ph idx="1"/>
          </p:nvPr>
        </p:nvSpPr>
        <p:spPr>
          <a:xfrm>
            <a:off x="457200" y="1600200"/>
            <a:ext cx="8229600" cy="2308609"/>
          </a:xfrm>
        </p:spPr>
        <p:style>
          <a:lnRef idx="1">
            <a:schemeClr val="accent1"/>
          </a:lnRef>
          <a:fillRef idx="2">
            <a:schemeClr val="accent1"/>
          </a:fillRef>
          <a:effectRef idx="1">
            <a:schemeClr val="accent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srgbClr val="000000"/>
                </a:solidFill>
                <a:effectLst/>
                <a:uLnTx/>
                <a:uFillTx/>
                <a:latin typeface="Book Antiqua"/>
                <a:ea typeface="+mn-ea"/>
                <a:cs typeface="Book Antiqua"/>
              </a:rPr>
              <a:t>“</a:t>
            </a:r>
            <a:r>
              <a:rPr kumimoji="0" lang="en-NZ" sz="2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Men were not ushered into being for the purpose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being saved or lost!  </a:t>
            </a:r>
            <a:r>
              <a:rPr kumimoji="0" lang="en-NZ" sz="280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God-manifestation, not human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2800" u="sng" dirty="0">
                <a:solidFill>
                  <a:srgbClr val="000000"/>
                </a:solidFill>
                <a:latin typeface="Calibri" panose="020F0502020204030204" pitchFamily="34" charset="0"/>
                <a:ea typeface="Calibri" panose="020F0502020204030204" pitchFamily="34" charset="0"/>
                <a:cs typeface="Calibri" panose="020F0502020204030204" pitchFamily="34" charset="0"/>
              </a:rPr>
              <a:t>s</a:t>
            </a:r>
            <a:r>
              <a:rPr kumimoji="0" lang="en-NZ" sz="2800" i="0" u="sng"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alvation</a:t>
            </a:r>
            <a:r>
              <a:rPr kumimoji="0" lang="en-NZ" sz="280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was the great purpose of the Eternal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Spirit.</a:t>
            </a:r>
            <a:r>
              <a:rPr kumimoji="0" lang="en-NZ" sz="2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 </a:t>
            </a:r>
            <a:r>
              <a:rPr lang="en-NZ" sz="2800" dirty="0">
                <a:latin typeface="Calibri" panose="020F0502020204030204" pitchFamily="34" charset="0"/>
                <a:ea typeface="Calibri" panose="020F0502020204030204" pitchFamily="34" charset="0"/>
                <a:cs typeface="Calibri" panose="020F0502020204030204" pitchFamily="34" charset="0"/>
              </a:rPr>
              <a:t>salvation of a multitude is incidental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2800" dirty="0">
                <a:latin typeface="Calibri" panose="020F0502020204030204" pitchFamily="34" charset="0"/>
                <a:ea typeface="Calibri" panose="020F0502020204030204" pitchFamily="34" charset="0"/>
                <a:cs typeface="Calibri" panose="020F0502020204030204" pitchFamily="34" charset="0"/>
              </a:rPr>
              <a:t>the manifestation but was not the end proposed</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endParaRPr lang="en-US" dirty="0"/>
          </a:p>
        </p:txBody>
      </p:sp>
      <p:sp>
        <p:nvSpPr>
          <p:cNvPr id="4" name="Footer Placeholder 3">
            <a:extLst>
              <a:ext uri="{FF2B5EF4-FFF2-40B4-BE49-F238E27FC236}">
                <a16:creationId xmlns:a16="http://schemas.microsoft.com/office/drawing/2014/main" id="{9B5B6E6C-2B5E-B775-0996-4D54CB4504CD}"/>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B781468C-48F3-D562-2F9A-F21D02E19120}"/>
              </a:ext>
            </a:extLst>
          </p:cNvPr>
          <p:cNvSpPr>
            <a:spLocks noGrp="1"/>
          </p:cNvSpPr>
          <p:nvPr>
            <p:ph type="sldNum" sz="quarter" idx="12"/>
          </p:nvPr>
        </p:nvSpPr>
        <p:spPr/>
        <p:txBody>
          <a:bodyPr/>
          <a:lstStyle/>
          <a:p>
            <a:fld id="{459CABAD-5BE5-4119-B9F8-BD5AC7D88EE8}" type="slidenum">
              <a:rPr lang="en-NZ" smtClean="0"/>
              <a:pPr/>
              <a:t>4</a:t>
            </a:fld>
            <a:endParaRPr lang="en-NZ"/>
          </a:p>
        </p:txBody>
      </p:sp>
    </p:spTree>
    <p:extLst>
      <p:ext uri="{BB962C8B-B14F-4D97-AF65-F5344CB8AC3E}">
        <p14:creationId xmlns:p14="http://schemas.microsoft.com/office/powerpoint/2010/main" val="1734131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259D-CC56-4835-A988-643279DD5B2C}"/>
              </a:ext>
            </a:extLst>
          </p:cNvPr>
          <p:cNvSpPr>
            <a:spLocks noGrp="1"/>
          </p:cNvSpPr>
          <p:nvPr>
            <p:ph type="title"/>
          </p:nvPr>
        </p:nvSpPr>
        <p:spPr/>
        <p:txBody>
          <a:bodyPr>
            <a:normAutofit fontScale="90000"/>
          </a:bodyPr>
          <a:lstStyle/>
          <a:p>
            <a:r>
              <a:rPr lang="en-US" b="1" i="1" dirty="0">
                <a:solidFill>
                  <a:srgbClr val="0432FF"/>
                </a:solidFill>
              </a:rPr>
              <a:t>Yahweh – Spiritual Father 				of His Family</a:t>
            </a:r>
          </a:p>
        </p:txBody>
      </p:sp>
      <p:sp>
        <p:nvSpPr>
          <p:cNvPr id="3" name="Content Placeholder 2">
            <a:extLst>
              <a:ext uri="{FF2B5EF4-FFF2-40B4-BE49-F238E27FC236}">
                <a16:creationId xmlns:a16="http://schemas.microsoft.com/office/drawing/2014/main" id="{35C6600C-F7E1-4AA9-9CA7-C2977FF0FACC}"/>
              </a:ext>
            </a:extLst>
          </p:cNvPr>
          <p:cNvSpPr>
            <a:spLocks noGrp="1"/>
          </p:cNvSpPr>
          <p:nvPr>
            <p:ph idx="1"/>
          </p:nvPr>
        </p:nvSpPr>
        <p:spPr>
          <a:xfrm>
            <a:off x="1048732" y="1942085"/>
            <a:ext cx="6869784" cy="2144271"/>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800" dirty="0"/>
              <a:t>Psalm 103:13-14</a:t>
            </a:r>
          </a:p>
          <a:p>
            <a:pPr marL="0" indent="0">
              <a:buNone/>
            </a:pPr>
            <a:r>
              <a:rPr lang="en-US" sz="2800" dirty="0"/>
              <a:t>1 Corinthians 8:6</a:t>
            </a:r>
          </a:p>
          <a:p>
            <a:pPr marL="0" indent="0">
              <a:buNone/>
            </a:pPr>
            <a:r>
              <a:rPr lang="en-US" sz="2800" dirty="0"/>
              <a:t>Isaiah 63:16 and 64:8 – </a:t>
            </a:r>
            <a:r>
              <a:rPr lang="en-US" sz="2800" dirty="0">
                <a:solidFill>
                  <a:srgbClr val="408000"/>
                </a:solidFill>
              </a:rPr>
              <a:t>the Nation of Israel</a:t>
            </a:r>
          </a:p>
          <a:p>
            <a:pPr marL="0" indent="0">
              <a:buNone/>
            </a:pPr>
            <a:r>
              <a:rPr lang="en-US" sz="2800" dirty="0"/>
              <a:t>1 Chronicles 29:10-11 – </a:t>
            </a:r>
            <a:r>
              <a:rPr lang="en-US" sz="2800" dirty="0">
                <a:solidFill>
                  <a:srgbClr val="0432FF"/>
                </a:solidFill>
              </a:rPr>
              <a:t>Spiritual Israel</a:t>
            </a:r>
          </a:p>
        </p:txBody>
      </p:sp>
      <p:sp>
        <p:nvSpPr>
          <p:cNvPr id="4" name="Footer Placeholder 3">
            <a:extLst>
              <a:ext uri="{FF2B5EF4-FFF2-40B4-BE49-F238E27FC236}">
                <a16:creationId xmlns:a16="http://schemas.microsoft.com/office/drawing/2014/main" id="{AEAF9C4A-1856-40F5-A0DD-5DA9E250BF9B}"/>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3D1E47C6-1B5C-4688-B686-8CB3C7353FAC}"/>
              </a:ext>
            </a:extLst>
          </p:cNvPr>
          <p:cNvSpPr>
            <a:spLocks noGrp="1"/>
          </p:cNvSpPr>
          <p:nvPr>
            <p:ph type="sldNum" sz="quarter" idx="12"/>
          </p:nvPr>
        </p:nvSpPr>
        <p:spPr/>
        <p:txBody>
          <a:bodyPr/>
          <a:lstStyle/>
          <a:p>
            <a:fld id="{459CABAD-5BE5-4119-B9F8-BD5AC7D88EE8}" type="slidenum">
              <a:rPr lang="en-NZ" smtClean="0"/>
              <a:pPr/>
              <a:t>40</a:t>
            </a:fld>
            <a:endParaRPr lang="en-NZ"/>
          </a:p>
        </p:txBody>
      </p:sp>
    </p:spTree>
    <p:extLst>
      <p:ext uri="{BB962C8B-B14F-4D97-AF65-F5344CB8AC3E}">
        <p14:creationId xmlns:p14="http://schemas.microsoft.com/office/powerpoint/2010/main" val="143598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BD26-4BD8-4A07-8625-733FFC5F5430}"/>
              </a:ext>
            </a:extLst>
          </p:cNvPr>
          <p:cNvSpPr>
            <a:spLocks noGrp="1"/>
          </p:cNvSpPr>
          <p:nvPr>
            <p:ph type="title"/>
          </p:nvPr>
        </p:nvSpPr>
        <p:spPr>
          <a:xfrm>
            <a:off x="457200" y="457200"/>
            <a:ext cx="8229600" cy="1143000"/>
          </a:xfrm>
        </p:spPr>
        <p:txBody>
          <a:bodyPr>
            <a:normAutofit fontScale="90000"/>
          </a:bodyPr>
          <a:lstStyle/>
          <a:p>
            <a:r>
              <a:rPr lang="en-NZ" sz="4900" b="1" i="1" dirty="0" err="1">
                <a:solidFill>
                  <a:srgbClr val="0000FF"/>
                </a:solidFill>
                <a:cs typeface="Book Antiqua"/>
              </a:rPr>
              <a:t>Ehyeh</a:t>
            </a:r>
            <a:r>
              <a:rPr lang="en-NZ" sz="4900" b="1" i="1" dirty="0">
                <a:solidFill>
                  <a:srgbClr val="0000FF"/>
                </a:solidFill>
                <a:cs typeface="Book Antiqua"/>
              </a:rPr>
              <a:t> Asher </a:t>
            </a:r>
            <a:r>
              <a:rPr lang="en-NZ" sz="4900" b="1" i="1" dirty="0" err="1">
                <a:solidFill>
                  <a:srgbClr val="0000FF"/>
                </a:solidFill>
                <a:cs typeface="Book Antiqua"/>
              </a:rPr>
              <a:t>Ehyeh</a:t>
            </a:r>
            <a:r>
              <a:rPr lang="en-NZ" sz="4900" b="1" i="1" dirty="0">
                <a:solidFill>
                  <a:srgbClr val="0000FF"/>
                </a:solidFill>
                <a:cs typeface="Book Antiqua"/>
              </a:rPr>
              <a:t> </a:t>
            </a:r>
            <a:br>
              <a:rPr lang="en-NZ" b="1" dirty="0">
                <a:solidFill>
                  <a:srgbClr val="0000FF"/>
                </a:solidFill>
                <a:cs typeface="Book Antiqua"/>
              </a:rPr>
            </a:br>
            <a:r>
              <a:rPr lang="en-NZ" sz="4000" b="1" dirty="0">
                <a:solidFill>
                  <a:srgbClr val="C00000"/>
                </a:solidFill>
                <a:cs typeface="Book Antiqua"/>
              </a:rPr>
              <a:t>Exodus 3:14</a:t>
            </a:r>
            <a:endParaRPr lang="en-US" dirty="0">
              <a:solidFill>
                <a:srgbClr val="C00000"/>
              </a:solidFill>
            </a:endParaRPr>
          </a:p>
        </p:txBody>
      </p:sp>
      <p:sp>
        <p:nvSpPr>
          <p:cNvPr id="3" name="Content Placeholder 2">
            <a:extLst>
              <a:ext uri="{FF2B5EF4-FFF2-40B4-BE49-F238E27FC236}">
                <a16:creationId xmlns:a16="http://schemas.microsoft.com/office/drawing/2014/main" id="{56FC21FD-CA4D-46B4-93B5-0FDECE246604}"/>
              </a:ext>
            </a:extLst>
          </p:cNvPr>
          <p:cNvSpPr>
            <a:spLocks noGrp="1"/>
          </p:cNvSpPr>
          <p:nvPr>
            <p:ph idx="1"/>
          </p:nvPr>
        </p:nvSpPr>
        <p:spPr>
          <a:xfrm>
            <a:off x="457200" y="2058670"/>
            <a:ext cx="8229600" cy="3088366"/>
          </a:xfrm>
        </p:spPr>
        <p:style>
          <a:lnRef idx="1">
            <a:schemeClr val="accent1"/>
          </a:lnRef>
          <a:fillRef idx="3">
            <a:schemeClr val="accent1"/>
          </a:fillRef>
          <a:effectRef idx="2">
            <a:schemeClr val="accent1"/>
          </a:effectRef>
          <a:fontRef idx="minor">
            <a:schemeClr val="lt1"/>
          </a:fontRef>
        </p:style>
        <p:txBody>
          <a:bodyPr/>
          <a:lstStyle/>
          <a:p>
            <a:pPr marL="0" indent="0">
              <a:buNone/>
            </a:pPr>
            <a:r>
              <a:rPr lang="en-US" dirty="0"/>
              <a:t>I WILL BE WHO I WILL BE</a:t>
            </a:r>
          </a:p>
          <a:p>
            <a:pPr marL="0" indent="0">
              <a:buNone/>
            </a:pPr>
            <a:endParaRPr lang="en-US" dirty="0"/>
          </a:p>
          <a:p>
            <a:pPr marL="0" indent="0">
              <a:buNone/>
            </a:pPr>
            <a:r>
              <a:rPr lang="en-US" b="1" dirty="0">
                <a:solidFill>
                  <a:srgbClr val="C00000"/>
                </a:solidFill>
              </a:rPr>
              <a:t>Exodus 3:12 </a:t>
            </a:r>
            <a:r>
              <a:rPr lang="en-US" dirty="0"/>
              <a:t>– </a:t>
            </a:r>
            <a:r>
              <a:rPr lang="en-US" i="1" dirty="0"/>
              <a:t>Certainly I WILL BE* with thee;</a:t>
            </a:r>
            <a:endParaRPr lang="en-US" dirty="0"/>
          </a:p>
          <a:p>
            <a:pPr marL="0" indent="0">
              <a:buNone/>
            </a:pPr>
            <a:endParaRPr lang="en-US" dirty="0"/>
          </a:p>
          <a:p>
            <a:pPr marL="0" indent="0">
              <a:buNone/>
            </a:pPr>
            <a:r>
              <a:rPr lang="en-US" dirty="0"/>
              <a:t>* </a:t>
            </a:r>
            <a:r>
              <a:rPr lang="en-US" sz="2800" dirty="0"/>
              <a:t>Same Hebrew word, </a:t>
            </a:r>
            <a:r>
              <a:rPr lang="en-US" sz="2800" i="1" dirty="0" err="1"/>
              <a:t>Ehyeh</a:t>
            </a:r>
            <a:r>
              <a:rPr lang="en-US" sz="2800" i="1" dirty="0"/>
              <a:t>, </a:t>
            </a:r>
            <a:r>
              <a:rPr lang="en-US" sz="2800" dirty="0"/>
              <a:t>as in verse 14 </a:t>
            </a:r>
            <a:endParaRPr lang="en-US" dirty="0"/>
          </a:p>
        </p:txBody>
      </p:sp>
      <p:sp>
        <p:nvSpPr>
          <p:cNvPr id="4" name="Footer Placeholder 3">
            <a:extLst>
              <a:ext uri="{FF2B5EF4-FFF2-40B4-BE49-F238E27FC236}">
                <a16:creationId xmlns:a16="http://schemas.microsoft.com/office/drawing/2014/main" id="{3CAFF36C-DCE8-4451-8273-472AEAA681F7}"/>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EC1EA8B8-17DE-4AD7-AE6F-FE67A16C2EED}"/>
              </a:ext>
            </a:extLst>
          </p:cNvPr>
          <p:cNvSpPr>
            <a:spLocks noGrp="1"/>
          </p:cNvSpPr>
          <p:nvPr>
            <p:ph type="sldNum" sz="quarter" idx="12"/>
          </p:nvPr>
        </p:nvSpPr>
        <p:spPr/>
        <p:txBody>
          <a:bodyPr/>
          <a:lstStyle/>
          <a:p>
            <a:fld id="{459CABAD-5BE5-4119-B9F8-BD5AC7D88EE8}" type="slidenum">
              <a:rPr lang="en-NZ" smtClean="0"/>
              <a:pPr/>
              <a:t>41</a:t>
            </a:fld>
            <a:endParaRPr lang="en-NZ"/>
          </a:p>
        </p:txBody>
      </p:sp>
    </p:spTree>
    <p:extLst>
      <p:ext uri="{BB962C8B-B14F-4D97-AF65-F5344CB8AC3E}">
        <p14:creationId xmlns:p14="http://schemas.microsoft.com/office/powerpoint/2010/main" val="268145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68993" y="343100"/>
            <a:ext cx="5858190" cy="707886"/>
          </a:xfrm>
          <a:prstGeom prst="rect">
            <a:avLst/>
          </a:prstGeom>
          <a:noFill/>
        </p:spPr>
        <p:txBody>
          <a:bodyPr wrap="square" rtlCol="0">
            <a:spAutoFit/>
          </a:bodyPr>
          <a:lstStyle/>
          <a:p>
            <a:pPr algn="ctr"/>
            <a:r>
              <a:rPr lang="en-NZ" sz="4000" b="1" i="1" dirty="0">
                <a:solidFill>
                  <a:srgbClr val="0000FF"/>
                </a:solidFill>
                <a:latin typeface="Book Antiqua"/>
                <a:cs typeface="Book Antiqua"/>
              </a:rPr>
              <a:t>Ehyeh Asher Ehyeh </a:t>
            </a:r>
          </a:p>
        </p:txBody>
      </p:sp>
      <p:sp>
        <p:nvSpPr>
          <p:cNvPr id="2" name="TextBox 1"/>
          <p:cNvSpPr txBox="1"/>
          <p:nvPr/>
        </p:nvSpPr>
        <p:spPr>
          <a:xfrm>
            <a:off x="1048576" y="3582452"/>
            <a:ext cx="7659158" cy="1200328"/>
          </a:xfrm>
          <a:prstGeom prst="rect">
            <a:avLst/>
          </a:prstGeom>
          <a:noFill/>
        </p:spPr>
        <p:txBody>
          <a:bodyPr wrap="square" rtlCol="0">
            <a:spAutoFit/>
          </a:bodyPr>
          <a:lstStyle/>
          <a:p>
            <a:r>
              <a:rPr lang="en-NZ" sz="2400" b="1" dirty="0">
                <a:latin typeface="Book Antiqua"/>
                <a:cs typeface="Book Antiqua"/>
              </a:rPr>
              <a:t>In this memorial, the Eternal Spirit is the ‘I’, and the Elohim of </a:t>
            </a:r>
            <a:r>
              <a:rPr lang="en-NZ" sz="2400" b="1" dirty="0">
                <a:solidFill>
                  <a:srgbClr val="0432FF"/>
                </a:solidFill>
                <a:latin typeface="Book Antiqua"/>
                <a:cs typeface="Book Antiqua"/>
              </a:rPr>
              <a:t>Abraham</a:t>
            </a:r>
            <a:r>
              <a:rPr lang="en-NZ" sz="2400" b="1" dirty="0">
                <a:latin typeface="Book Antiqua"/>
                <a:cs typeface="Book Antiqua"/>
              </a:rPr>
              <a:t>, </a:t>
            </a:r>
            <a:r>
              <a:rPr lang="en-NZ" sz="2400" b="1" dirty="0">
                <a:solidFill>
                  <a:srgbClr val="00B050"/>
                </a:solidFill>
                <a:latin typeface="Book Antiqua"/>
                <a:cs typeface="Book Antiqua"/>
              </a:rPr>
              <a:t>Isaac</a:t>
            </a:r>
            <a:r>
              <a:rPr lang="en-NZ" sz="2400" b="1" dirty="0">
                <a:latin typeface="Book Antiqua"/>
                <a:cs typeface="Book Antiqua"/>
              </a:rPr>
              <a:t>, and </a:t>
            </a:r>
            <a:r>
              <a:rPr lang="en-NZ" sz="2400" b="1" dirty="0">
                <a:solidFill>
                  <a:srgbClr val="FF6600"/>
                </a:solidFill>
                <a:latin typeface="Book Antiqua"/>
                <a:cs typeface="Book Antiqua"/>
              </a:rPr>
              <a:t>Jacob</a:t>
            </a:r>
            <a:r>
              <a:rPr lang="en-NZ" sz="2400" b="1" dirty="0">
                <a:latin typeface="Book Antiqua"/>
                <a:cs typeface="Book Antiqua"/>
              </a:rPr>
              <a:t>, are the ‘who’, of whom it is memorialised they ‘shall be’.</a:t>
            </a:r>
            <a:r>
              <a:rPr lang="en-US" sz="2400" b="1" dirty="0">
                <a:latin typeface="Book Antiqua"/>
                <a:cs typeface="Book Antiqua"/>
              </a:rPr>
              <a:t> </a:t>
            </a:r>
            <a:endParaRPr lang="en-US" sz="2400" b="1" dirty="0">
              <a:solidFill>
                <a:srgbClr val="FF0000"/>
              </a:solidFill>
              <a:latin typeface="Book Antiqua"/>
              <a:cs typeface="Book Antiqua"/>
            </a:endParaRPr>
          </a:p>
        </p:txBody>
      </p:sp>
      <p:sp>
        <p:nvSpPr>
          <p:cNvPr id="4" name="TextBox 3"/>
          <p:cNvSpPr txBox="1"/>
          <p:nvPr/>
        </p:nvSpPr>
        <p:spPr>
          <a:xfrm>
            <a:off x="1129243" y="1208662"/>
            <a:ext cx="7591424" cy="2000548"/>
          </a:xfrm>
          <a:prstGeom prst="rect">
            <a:avLst/>
          </a:prstGeom>
          <a:noFill/>
        </p:spPr>
        <p:txBody>
          <a:bodyPr wrap="square" rtlCol="0">
            <a:spAutoFit/>
          </a:bodyPr>
          <a:lstStyle/>
          <a:p>
            <a:endParaRPr lang="en-NZ" sz="2400" b="1" dirty="0">
              <a:solidFill>
                <a:srgbClr val="000000"/>
              </a:solidFill>
              <a:latin typeface="Book Antiqua"/>
              <a:cs typeface="Book Antiqua"/>
            </a:endParaRPr>
          </a:p>
          <a:p>
            <a:r>
              <a:rPr lang="en-NZ" sz="2800" b="1" i="1" dirty="0">
                <a:solidFill>
                  <a:srgbClr val="000000"/>
                </a:solidFill>
                <a:latin typeface="Book Antiqua"/>
                <a:cs typeface="Book Antiqua"/>
              </a:rPr>
              <a:t>Asher</a:t>
            </a:r>
            <a:r>
              <a:rPr lang="en-NZ" sz="2400" b="1" i="1" dirty="0">
                <a:solidFill>
                  <a:srgbClr val="000000"/>
                </a:solidFill>
                <a:latin typeface="Book Antiqua"/>
                <a:cs typeface="Book Antiqua"/>
              </a:rPr>
              <a:t> -</a:t>
            </a:r>
            <a:r>
              <a:rPr lang="en-NZ" sz="2400" b="1" dirty="0">
                <a:solidFill>
                  <a:srgbClr val="000000"/>
                </a:solidFill>
                <a:latin typeface="Book Antiqua"/>
                <a:cs typeface="Book Antiqua"/>
              </a:rPr>
              <a:t> ‘who’, the relative pronoun in this name, is both singular and plural, masculine and feminine. </a:t>
            </a:r>
          </a:p>
          <a:p>
            <a:r>
              <a:rPr lang="en-NZ" sz="2400" b="1" u="sng" dirty="0">
                <a:solidFill>
                  <a:srgbClr val="000000"/>
                </a:solidFill>
                <a:latin typeface="Book Antiqua"/>
                <a:cs typeface="Book Antiqua"/>
              </a:rPr>
              <a:t>It will therefore stand for ‘ten thousand times ten thousand’</a:t>
            </a:r>
            <a:r>
              <a:rPr lang="en-NZ" sz="2400" b="1" dirty="0">
                <a:solidFill>
                  <a:srgbClr val="000000"/>
                </a:solidFill>
                <a:latin typeface="Book Antiqua"/>
                <a:cs typeface="Book Antiqua"/>
              </a:rPr>
              <a:t>, as well as for two or three persons. ‘to be’.</a:t>
            </a:r>
            <a:endParaRPr lang="en-US" sz="2400" b="1" dirty="0">
              <a:solidFill>
                <a:srgbClr val="FF0000"/>
              </a:solidFill>
              <a:latin typeface="Book Antiqua"/>
              <a:cs typeface="Book Antiqua"/>
            </a:endParaRPr>
          </a:p>
        </p:txBody>
      </p:sp>
      <p:sp>
        <p:nvSpPr>
          <p:cNvPr id="3" name="TextBox 2"/>
          <p:cNvSpPr txBox="1"/>
          <p:nvPr/>
        </p:nvSpPr>
        <p:spPr>
          <a:xfrm>
            <a:off x="4592644" y="4969400"/>
            <a:ext cx="4439845" cy="400110"/>
          </a:xfrm>
          <a:prstGeom prst="rect">
            <a:avLst/>
          </a:prstGeom>
          <a:noFill/>
        </p:spPr>
        <p:txBody>
          <a:bodyPr wrap="square" rtlCol="0">
            <a:spAutoFit/>
          </a:bodyPr>
          <a:lstStyle/>
          <a:p>
            <a:r>
              <a:rPr lang="en-NZ" sz="2000" b="1" dirty="0">
                <a:solidFill>
                  <a:srgbClr val="FF0000"/>
                </a:solidFill>
                <a:cs typeface="Book Antiqua"/>
              </a:rPr>
              <a:t>John Thomas,</a:t>
            </a:r>
            <a:r>
              <a:rPr lang="en-US" sz="2000" dirty="0"/>
              <a:t> </a:t>
            </a:r>
            <a:r>
              <a:rPr lang="en-NZ" sz="2000" b="1" u="sng" dirty="0">
                <a:solidFill>
                  <a:srgbClr val="FF0000"/>
                </a:solidFill>
                <a:latin typeface="Book Antiqua"/>
                <a:cs typeface="Book Antiqua"/>
              </a:rPr>
              <a:t>Phanerosis</a:t>
            </a:r>
            <a:r>
              <a:rPr lang="en-NZ" sz="2000" b="1" dirty="0">
                <a:solidFill>
                  <a:srgbClr val="FF0000"/>
                </a:solidFill>
                <a:latin typeface="Book Antiqua"/>
                <a:cs typeface="Book Antiqua"/>
              </a:rPr>
              <a:t>, pp. 59-60</a:t>
            </a:r>
          </a:p>
        </p:txBody>
      </p:sp>
      <p:sp>
        <p:nvSpPr>
          <p:cNvPr id="6" name="Footer Placeholder 5">
            <a:extLst>
              <a:ext uri="{FF2B5EF4-FFF2-40B4-BE49-F238E27FC236}">
                <a16:creationId xmlns:a16="http://schemas.microsoft.com/office/drawing/2014/main" id="{95B9A3E7-6577-420F-A08F-BFCB545DA216}"/>
              </a:ext>
            </a:extLst>
          </p:cNvPr>
          <p:cNvSpPr>
            <a:spLocks noGrp="1"/>
          </p:cNvSpPr>
          <p:nvPr>
            <p:ph type="ftr" sz="quarter" idx="11"/>
          </p:nvPr>
        </p:nvSpPr>
        <p:spPr/>
        <p:txBody>
          <a:bodyPr/>
          <a:lstStyle/>
          <a:p>
            <a:r>
              <a:rPr lang="en-NZ"/>
              <a:t>2023 Kentucky Bible School</a:t>
            </a:r>
          </a:p>
        </p:txBody>
      </p:sp>
      <p:sp>
        <p:nvSpPr>
          <p:cNvPr id="7" name="Slide Number Placeholder 6">
            <a:extLst>
              <a:ext uri="{FF2B5EF4-FFF2-40B4-BE49-F238E27FC236}">
                <a16:creationId xmlns:a16="http://schemas.microsoft.com/office/drawing/2014/main" id="{4EC3D6F3-DCC2-4233-9257-AEAA94D6F8D5}"/>
              </a:ext>
            </a:extLst>
          </p:cNvPr>
          <p:cNvSpPr>
            <a:spLocks noGrp="1"/>
          </p:cNvSpPr>
          <p:nvPr>
            <p:ph type="sldNum" sz="quarter" idx="12"/>
          </p:nvPr>
        </p:nvSpPr>
        <p:spPr/>
        <p:txBody>
          <a:bodyPr/>
          <a:lstStyle/>
          <a:p>
            <a:fld id="{9B2F8528-1CB5-6F49-B48B-D4FA82A0E97F}" type="slidenum">
              <a:rPr lang="en-US" smtClean="0"/>
              <a:t>42</a:t>
            </a:fld>
            <a:endParaRPr lang="en-US" dirty="0"/>
          </a:p>
        </p:txBody>
      </p:sp>
    </p:spTree>
    <p:extLst>
      <p:ext uri="{BB962C8B-B14F-4D97-AF65-F5344CB8AC3E}">
        <p14:creationId xmlns:p14="http://schemas.microsoft.com/office/powerpoint/2010/main" val="383598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707886"/>
          </a:xfrm>
          <a:prstGeom prst="rect">
            <a:avLst/>
          </a:prstGeom>
          <a:noFill/>
        </p:spPr>
        <p:txBody>
          <a:bodyPr wrap="square" rtlCol="0">
            <a:spAutoFit/>
          </a:bodyPr>
          <a:lstStyle/>
          <a:p>
            <a:pPr algn="ctr"/>
            <a:r>
              <a:rPr lang="en-NZ" sz="4000" b="1" i="1" dirty="0">
                <a:solidFill>
                  <a:srgbClr val="0000FF"/>
                </a:solidFill>
                <a:latin typeface="Book Antiqua"/>
                <a:cs typeface="Book Antiqua"/>
              </a:rPr>
              <a:t>Unto All Generations </a:t>
            </a:r>
          </a:p>
        </p:txBody>
      </p:sp>
      <p:sp>
        <p:nvSpPr>
          <p:cNvPr id="34" name="TextBox 33"/>
          <p:cNvSpPr txBox="1"/>
          <p:nvPr/>
        </p:nvSpPr>
        <p:spPr>
          <a:xfrm>
            <a:off x="1120607" y="1629418"/>
            <a:ext cx="7760758" cy="430887"/>
          </a:xfrm>
          <a:prstGeom prst="rect">
            <a:avLst/>
          </a:prstGeom>
          <a:noFill/>
        </p:spPr>
        <p:txBody>
          <a:bodyPr wrap="square" rtlCol="0">
            <a:spAutoFit/>
          </a:bodyPr>
          <a:lstStyle/>
          <a:p>
            <a:r>
              <a:rPr lang="en-NZ" sz="2200" b="1" i="1" dirty="0">
                <a:solidFill>
                  <a:srgbClr val="0000FF"/>
                </a:solidFill>
                <a:latin typeface="Book Antiqua"/>
                <a:cs typeface="Book Antiqua"/>
              </a:rPr>
              <a:t>Roth </a:t>
            </a:r>
            <a:r>
              <a:rPr lang="en-NZ" sz="2200" b="1" dirty="0">
                <a:latin typeface="Book Antiqua"/>
                <a:cs typeface="Book Antiqua"/>
              </a:rPr>
              <a:t>– “unto generation after generation”</a:t>
            </a:r>
          </a:p>
        </p:txBody>
      </p:sp>
      <p:sp>
        <p:nvSpPr>
          <p:cNvPr id="6" name="TextBox 5"/>
          <p:cNvSpPr txBox="1"/>
          <p:nvPr/>
        </p:nvSpPr>
        <p:spPr>
          <a:xfrm>
            <a:off x="734904" y="3091652"/>
            <a:ext cx="7371291" cy="2492990"/>
          </a:xfrm>
          <a:prstGeom prst="rect">
            <a:avLst/>
          </a:prstGeom>
          <a:noFill/>
        </p:spPr>
        <p:txBody>
          <a:bodyPr wrap="square" rtlCol="0">
            <a:spAutoFit/>
          </a:bodyPr>
          <a:lstStyle/>
          <a:p>
            <a:pPr marL="342900" indent="-342900">
              <a:buFont typeface="Wingdings" panose="05000000000000000000" pitchFamily="2" charset="2"/>
              <a:buChar char="§"/>
            </a:pPr>
            <a:r>
              <a:rPr lang="en-NZ" sz="2400" b="1" dirty="0">
                <a:solidFill>
                  <a:srgbClr val="408000"/>
                </a:solidFill>
                <a:latin typeface="Book Antiqua" charset="0"/>
                <a:ea typeface="Book Antiqua" charset="0"/>
                <a:cs typeface="Book Antiqua" charset="0"/>
              </a:rPr>
              <a:t>Generation: </a:t>
            </a:r>
            <a:r>
              <a:rPr lang="en-NZ" sz="2200" dirty="0">
                <a:latin typeface="Book Antiqua" charset="0"/>
                <a:ea typeface="Book Antiqua" charset="0"/>
                <a:cs typeface="Book Antiqua" charset="0"/>
              </a:rPr>
              <a:t>The circle of a man’s lifetime, from birth to death… More frequently, of the circle of a mans life from his conception and birth until the conception and the birth of his offspring…  </a:t>
            </a:r>
            <a:r>
              <a:rPr lang="en-NZ" sz="2200" u="sng" dirty="0">
                <a:latin typeface="Book Antiqua" charset="0"/>
                <a:ea typeface="Book Antiqua" charset="0"/>
                <a:cs typeface="Book Antiqua" charset="0"/>
              </a:rPr>
              <a:t>By a natural transition this word is used widely with a metaphorical sense to indicate a class of man distinguished by a certain moral or spiritual character.</a:t>
            </a:r>
            <a:r>
              <a:rPr lang="en-US" sz="2200" u="sng" dirty="0">
                <a:latin typeface="Book Antiqua" charset="0"/>
                <a:ea typeface="Book Antiqua" charset="0"/>
                <a:cs typeface="Book Antiqua" charset="0"/>
              </a:rPr>
              <a:t> </a:t>
            </a:r>
          </a:p>
        </p:txBody>
      </p:sp>
      <p:sp>
        <p:nvSpPr>
          <p:cNvPr id="17" name="TextBox 16"/>
          <p:cNvSpPr txBox="1"/>
          <p:nvPr/>
        </p:nvSpPr>
        <p:spPr>
          <a:xfrm>
            <a:off x="1129242" y="2150522"/>
            <a:ext cx="184666" cy="369332"/>
          </a:xfrm>
          <a:prstGeom prst="rect">
            <a:avLst/>
          </a:prstGeom>
          <a:noFill/>
        </p:spPr>
        <p:txBody>
          <a:bodyPr wrap="none" rtlCol="0">
            <a:spAutoFit/>
          </a:bodyPr>
          <a:lstStyle/>
          <a:p>
            <a:endParaRPr lang="en-US"/>
          </a:p>
        </p:txBody>
      </p:sp>
      <p:sp>
        <p:nvSpPr>
          <p:cNvPr id="3" name="TextBox 2"/>
          <p:cNvSpPr txBox="1"/>
          <p:nvPr/>
        </p:nvSpPr>
        <p:spPr>
          <a:xfrm>
            <a:off x="3896761" y="5484942"/>
            <a:ext cx="4798559" cy="400110"/>
          </a:xfrm>
          <a:prstGeom prst="rect">
            <a:avLst/>
          </a:prstGeom>
          <a:noFill/>
        </p:spPr>
        <p:txBody>
          <a:bodyPr wrap="square" rtlCol="0">
            <a:spAutoFit/>
          </a:bodyPr>
          <a:lstStyle/>
          <a:p>
            <a:r>
              <a:rPr lang="en-NZ" sz="2000" b="1" u="sng" dirty="0">
                <a:solidFill>
                  <a:srgbClr val="FF0000"/>
                </a:solidFill>
                <a:latin typeface="Book Antiqua" charset="0"/>
                <a:ea typeface="Book Antiqua" charset="0"/>
                <a:cs typeface="Book Antiqua" charset="0"/>
              </a:rPr>
              <a:t>Theological Wordbook</a:t>
            </a:r>
            <a:r>
              <a:rPr lang="en-NZ" sz="2000" b="1" dirty="0">
                <a:solidFill>
                  <a:srgbClr val="FF0000"/>
                </a:solidFill>
                <a:latin typeface="Book Antiqua" charset="0"/>
                <a:ea typeface="Book Antiqua" charset="0"/>
                <a:cs typeface="Book Antiqua" charset="0"/>
              </a:rPr>
              <a:t>, Vol. 1, p. 186</a:t>
            </a:r>
            <a:r>
              <a:rPr lang="en-US" sz="2000" b="1" dirty="0">
                <a:solidFill>
                  <a:srgbClr val="FF0000"/>
                </a:solidFill>
                <a:latin typeface="Book Antiqua" charset="0"/>
                <a:ea typeface="Book Antiqua" charset="0"/>
                <a:cs typeface="Book Antiqua" charset="0"/>
              </a:rPr>
              <a:t> </a:t>
            </a:r>
          </a:p>
        </p:txBody>
      </p:sp>
      <p:sp>
        <p:nvSpPr>
          <p:cNvPr id="16" name="TextBox 15"/>
          <p:cNvSpPr txBox="1"/>
          <p:nvPr/>
        </p:nvSpPr>
        <p:spPr>
          <a:xfrm>
            <a:off x="1129242" y="2069859"/>
            <a:ext cx="5166799" cy="430887"/>
          </a:xfrm>
          <a:prstGeom prst="rect">
            <a:avLst/>
          </a:prstGeom>
          <a:noFill/>
        </p:spPr>
        <p:txBody>
          <a:bodyPr wrap="none" rtlCol="0">
            <a:spAutoFit/>
          </a:bodyPr>
          <a:lstStyle/>
          <a:p>
            <a:r>
              <a:rPr lang="en-NZ" sz="2200" b="1" i="1" dirty="0">
                <a:solidFill>
                  <a:srgbClr val="0000FF"/>
                </a:solidFill>
                <a:latin typeface="Book Antiqua"/>
                <a:cs typeface="Book Antiqua"/>
              </a:rPr>
              <a:t>GLT </a:t>
            </a:r>
            <a:r>
              <a:rPr lang="en-NZ" sz="2200" b="1" dirty="0">
                <a:latin typeface="Book Antiqua"/>
                <a:cs typeface="Book Antiqua"/>
              </a:rPr>
              <a:t>– “from generation to generation”</a:t>
            </a:r>
          </a:p>
        </p:txBody>
      </p:sp>
      <p:sp>
        <p:nvSpPr>
          <p:cNvPr id="18" name="TextBox 17"/>
          <p:cNvSpPr txBox="1"/>
          <p:nvPr/>
        </p:nvSpPr>
        <p:spPr>
          <a:xfrm>
            <a:off x="1120607" y="2519854"/>
            <a:ext cx="6599884" cy="461665"/>
          </a:xfrm>
          <a:prstGeom prst="rect">
            <a:avLst/>
          </a:prstGeom>
          <a:noFill/>
        </p:spPr>
        <p:txBody>
          <a:bodyPr wrap="none" rtlCol="0">
            <a:spAutoFit/>
          </a:bodyPr>
          <a:lstStyle/>
          <a:p>
            <a:r>
              <a:rPr lang="en-NZ" sz="2400" b="1" i="1" dirty="0">
                <a:solidFill>
                  <a:srgbClr val="0000FF"/>
                </a:solidFill>
                <a:latin typeface="Book Antiqua"/>
                <a:cs typeface="Book Antiqua"/>
              </a:rPr>
              <a:t>John Thomas </a:t>
            </a:r>
            <a:r>
              <a:rPr lang="en-NZ" sz="2400" b="1" dirty="0">
                <a:latin typeface="Book Antiqua"/>
                <a:cs typeface="Book Antiqua"/>
              </a:rPr>
              <a:t>– “unto </a:t>
            </a:r>
            <a:r>
              <a:rPr lang="en-NZ" sz="2400" b="1" u="sng" dirty="0">
                <a:latin typeface="Book Antiqua"/>
                <a:cs typeface="Book Antiqua"/>
              </a:rPr>
              <a:t>a</a:t>
            </a:r>
            <a:r>
              <a:rPr lang="en-NZ" sz="2400" b="1" dirty="0">
                <a:latin typeface="Book Antiqua"/>
                <a:cs typeface="Book Antiqua"/>
              </a:rPr>
              <a:t> </a:t>
            </a:r>
            <a:r>
              <a:rPr lang="en-NZ" sz="2200" b="1" dirty="0">
                <a:latin typeface="Book Antiqua"/>
                <a:cs typeface="Book Antiqua"/>
              </a:rPr>
              <a:t>generation</a:t>
            </a:r>
            <a:r>
              <a:rPr lang="en-NZ" sz="2400" b="1" dirty="0">
                <a:latin typeface="Book Antiqua"/>
                <a:cs typeface="Book Antiqua"/>
              </a:rPr>
              <a:t> of the race”</a:t>
            </a:r>
          </a:p>
        </p:txBody>
      </p:sp>
      <p:sp>
        <p:nvSpPr>
          <p:cNvPr id="20" name="TextBox 19"/>
          <p:cNvSpPr txBox="1"/>
          <p:nvPr/>
        </p:nvSpPr>
        <p:spPr>
          <a:xfrm>
            <a:off x="734904" y="1206007"/>
            <a:ext cx="7542449" cy="461665"/>
          </a:xfrm>
          <a:prstGeom prst="rect">
            <a:avLst/>
          </a:prstGeom>
          <a:noFill/>
        </p:spPr>
        <p:txBody>
          <a:bodyPr wrap="none" rtlCol="0">
            <a:spAutoFit/>
          </a:bodyPr>
          <a:lstStyle/>
          <a:p>
            <a:pPr marL="342900" indent="-342900">
              <a:buFont typeface="Wingdings" panose="05000000000000000000" pitchFamily="2" charset="2"/>
              <a:buChar char="§"/>
            </a:pPr>
            <a:r>
              <a:rPr lang="en-NZ" sz="2400" b="1" dirty="0">
                <a:solidFill>
                  <a:srgbClr val="FF0000"/>
                </a:solidFill>
                <a:latin typeface="Book Antiqua"/>
                <a:cs typeface="Book Antiqua"/>
              </a:rPr>
              <a:t>Exodus 3:15 </a:t>
            </a:r>
            <a:r>
              <a:rPr lang="en-NZ" sz="2400" b="1" dirty="0">
                <a:solidFill>
                  <a:srgbClr val="000000"/>
                </a:solidFill>
                <a:latin typeface="Book Antiqua"/>
                <a:cs typeface="Book Antiqua"/>
              </a:rPr>
              <a:t>– “</a:t>
            </a:r>
            <a:r>
              <a:rPr lang="en-NZ" sz="2400" b="1" u="sng" dirty="0">
                <a:solidFill>
                  <a:srgbClr val="000000"/>
                </a:solidFill>
                <a:latin typeface="Book Antiqua"/>
                <a:cs typeface="Book Antiqua"/>
              </a:rPr>
              <a:t>my memorial unto all generations</a:t>
            </a:r>
            <a:r>
              <a:rPr lang="en-NZ" sz="2400" b="1" dirty="0">
                <a:solidFill>
                  <a:srgbClr val="000000"/>
                </a:solidFill>
                <a:latin typeface="Book Antiqua"/>
                <a:cs typeface="Book Antiqua"/>
              </a:rPr>
              <a:t>”</a:t>
            </a:r>
            <a:endParaRPr lang="en-US" sz="2400" dirty="0"/>
          </a:p>
        </p:txBody>
      </p:sp>
      <p:sp>
        <p:nvSpPr>
          <p:cNvPr id="2" name="Footer Placeholder 1">
            <a:extLst>
              <a:ext uri="{FF2B5EF4-FFF2-40B4-BE49-F238E27FC236}">
                <a16:creationId xmlns:a16="http://schemas.microsoft.com/office/drawing/2014/main" id="{7FF1452B-439D-40D2-BF23-2A1B24D93260}"/>
              </a:ext>
            </a:extLst>
          </p:cNvPr>
          <p:cNvSpPr>
            <a:spLocks noGrp="1"/>
          </p:cNvSpPr>
          <p:nvPr>
            <p:ph type="ftr" sz="quarter" idx="11"/>
          </p:nvPr>
        </p:nvSpPr>
        <p:spPr/>
        <p:txBody>
          <a:bodyPr/>
          <a:lstStyle/>
          <a:p>
            <a:r>
              <a:rPr lang="en-NZ"/>
              <a:t>2023 Kentucky Bible School</a:t>
            </a:r>
          </a:p>
        </p:txBody>
      </p:sp>
      <p:sp>
        <p:nvSpPr>
          <p:cNvPr id="4" name="Slide Number Placeholder 3">
            <a:extLst>
              <a:ext uri="{FF2B5EF4-FFF2-40B4-BE49-F238E27FC236}">
                <a16:creationId xmlns:a16="http://schemas.microsoft.com/office/drawing/2014/main" id="{998430D6-2BE7-4EB0-8689-4FF5808345E5}"/>
              </a:ext>
            </a:extLst>
          </p:cNvPr>
          <p:cNvSpPr>
            <a:spLocks noGrp="1"/>
          </p:cNvSpPr>
          <p:nvPr>
            <p:ph type="sldNum" sz="quarter" idx="12"/>
          </p:nvPr>
        </p:nvSpPr>
        <p:spPr/>
        <p:txBody>
          <a:bodyPr/>
          <a:lstStyle/>
          <a:p>
            <a:fld id="{9B2F8528-1CB5-6F49-B48B-D4FA82A0E97F}" type="slidenum">
              <a:rPr lang="en-US" smtClean="0"/>
              <a:t>43</a:t>
            </a:fld>
            <a:endParaRPr lang="en-US"/>
          </a:p>
        </p:txBody>
      </p:sp>
    </p:spTree>
    <p:extLst>
      <p:ext uri="{BB962C8B-B14F-4D97-AF65-F5344CB8AC3E}">
        <p14:creationId xmlns:p14="http://schemas.microsoft.com/office/powerpoint/2010/main" val="147269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4904" y="173767"/>
            <a:ext cx="7867229" cy="707886"/>
          </a:xfrm>
          <a:prstGeom prst="rect">
            <a:avLst/>
          </a:prstGeom>
          <a:noFill/>
        </p:spPr>
        <p:txBody>
          <a:bodyPr wrap="square" rtlCol="0">
            <a:spAutoFit/>
          </a:bodyPr>
          <a:lstStyle/>
          <a:p>
            <a:pPr algn="ctr"/>
            <a:r>
              <a:rPr lang="en-NZ" sz="4000" b="1" i="1" dirty="0">
                <a:solidFill>
                  <a:srgbClr val="0000FF"/>
                </a:solidFill>
                <a:latin typeface="Book Antiqua"/>
                <a:cs typeface="Book Antiqua"/>
              </a:rPr>
              <a:t>Unto All Generations </a:t>
            </a:r>
          </a:p>
        </p:txBody>
      </p:sp>
      <p:sp>
        <p:nvSpPr>
          <p:cNvPr id="4" name="TextBox 3"/>
          <p:cNvSpPr txBox="1"/>
          <p:nvPr/>
        </p:nvSpPr>
        <p:spPr>
          <a:xfrm>
            <a:off x="1088938" y="1225368"/>
            <a:ext cx="7472891" cy="2308324"/>
          </a:xfrm>
          <a:prstGeom prst="rect">
            <a:avLst/>
          </a:prstGeom>
          <a:noFill/>
        </p:spPr>
        <p:txBody>
          <a:bodyPr wrap="square" rtlCol="0">
            <a:spAutoFit/>
          </a:bodyPr>
          <a:lstStyle/>
          <a:p>
            <a:r>
              <a:rPr lang="en-NZ" sz="2400" b="1" dirty="0">
                <a:latin typeface="Book Antiqua" charset="0"/>
                <a:ea typeface="Book Antiqua" charset="0"/>
                <a:cs typeface="Book Antiqua" charset="0"/>
              </a:rPr>
              <a:t>The Divine name was a prophecy of His intention with only </a:t>
            </a:r>
            <a:r>
              <a:rPr lang="en-NZ" sz="2400" b="1" u="sng" dirty="0">
                <a:latin typeface="Book Antiqua" charset="0"/>
                <a:ea typeface="Book Antiqua" charset="0"/>
                <a:cs typeface="Book Antiqua" charset="0"/>
              </a:rPr>
              <a:t>one generation</a:t>
            </a:r>
            <a:r>
              <a:rPr lang="en-NZ" sz="2400" b="1" dirty="0">
                <a:latin typeface="Book Antiqua" charset="0"/>
                <a:ea typeface="Book Antiqua" charset="0"/>
                <a:cs typeface="Book Antiqua" charset="0"/>
              </a:rPr>
              <a:t>.  This is the special generation of the saints, which is taken </a:t>
            </a:r>
            <a:r>
              <a:rPr lang="en-NZ" sz="2400" b="1" u="sng" dirty="0">
                <a:latin typeface="Book Antiqua" charset="0"/>
                <a:ea typeface="Book Antiqua" charset="0"/>
                <a:cs typeface="Book Antiqua" charset="0"/>
              </a:rPr>
              <a:t>from all the generations of time </a:t>
            </a:r>
            <a:r>
              <a:rPr lang="en-NZ" sz="2400" b="1" dirty="0">
                <a:latin typeface="Book Antiqua" charset="0"/>
                <a:ea typeface="Book Antiqua" charset="0"/>
                <a:cs typeface="Book Antiqua" charset="0"/>
              </a:rPr>
              <a:t>– the generation of Yahweh’s own, special family. Those that belong to this ‘generation of the race’ know His Name.</a:t>
            </a:r>
            <a:endParaRPr lang="en-US" sz="2400" b="1" dirty="0">
              <a:solidFill>
                <a:srgbClr val="FF0000"/>
              </a:solidFill>
              <a:latin typeface="Book Antiqua"/>
              <a:cs typeface="Book Antiqua"/>
            </a:endParaRPr>
          </a:p>
        </p:txBody>
      </p:sp>
      <p:sp>
        <p:nvSpPr>
          <p:cNvPr id="17" name="TextBox 16"/>
          <p:cNvSpPr txBox="1"/>
          <p:nvPr/>
        </p:nvSpPr>
        <p:spPr>
          <a:xfrm>
            <a:off x="-897467" y="2629110"/>
            <a:ext cx="184666" cy="369332"/>
          </a:xfrm>
          <a:prstGeom prst="rect">
            <a:avLst/>
          </a:prstGeom>
          <a:noFill/>
        </p:spPr>
        <p:txBody>
          <a:bodyPr wrap="none" rtlCol="0">
            <a:spAutoFit/>
          </a:bodyPr>
          <a:lstStyle/>
          <a:p>
            <a:endParaRPr lang="en-US"/>
          </a:p>
        </p:txBody>
      </p:sp>
      <p:sp>
        <p:nvSpPr>
          <p:cNvPr id="21" name="TextBox 20"/>
          <p:cNvSpPr txBox="1">
            <a:spLocks noChangeArrowheads="1"/>
          </p:cNvSpPr>
          <p:nvPr/>
        </p:nvSpPr>
        <p:spPr bwMode="auto">
          <a:xfrm>
            <a:off x="1088938" y="3727237"/>
            <a:ext cx="2235364" cy="461665"/>
          </a:xfrm>
          <a:prstGeom prst="rect">
            <a:avLst/>
          </a:prstGeom>
          <a:noFill/>
          <a:ln w="9525">
            <a:noFill/>
            <a:miter lim="800000"/>
            <a:headEnd/>
            <a:tailEnd/>
          </a:ln>
        </p:spPr>
        <p:txBody>
          <a:bodyPr wrap="square">
            <a:prstTxWarp prst="textNoShape">
              <a:avLst/>
            </a:prstTxWarp>
            <a:spAutoFit/>
          </a:bodyPr>
          <a:lstStyle/>
          <a:p>
            <a:pPr marL="342900" indent="-342900">
              <a:buFont typeface="Arial" charset="0"/>
              <a:buChar char="•"/>
            </a:pPr>
            <a:r>
              <a:rPr lang="en-NZ" sz="2400" b="1" dirty="0">
                <a:solidFill>
                  <a:srgbClr val="FF0000"/>
                </a:solidFill>
                <a:latin typeface="Book Antiqua"/>
                <a:cs typeface="Book Antiqua"/>
              </a:rPr>
              <a:t>Psalm 22:30</a:t>
            </a:r>
            <a:endParaRPr lang="en-NZ" sz="2400" b="1" dirty="0">
              <a:solidFill>
                <a:srgbClr val="000000"/>
              </a:solidFill>
              <a:latin typeface="Book Antiqua"/>
              <a:cs typeface="Book Antiqua"/>
            </a:endParaRPr>
          </a:p>
        </p:txBody>
      </p:sp>
      <p:sp>
        <p:nvSpPr>
          <p:cNvPr id="23" name="TextBox 22"/>
          <p:cNvSpPr txBox="1"/>
          <p:nvPr/>
        </p:nvSpPr>
        <p:spPr>
          <a:xfrm>
            <a:off x="3762451" y="3757717"/>
            <a:ext cx="2257349" cy="461665"/>
          </a:xfrm>
          <a:prstGeom prst="rect">
            <a:avLst/>
          </a:prstGeom>
          <a:noFill/>
        </p:spPr>
        <p:txBody>
          <a:bodyPr wrap="none" rtlCol="0">
            <a:spAutoFit/>
          </a:bodyPr>
          <a:lstStyle/>
          <a:p>
            <a:pPr marL="342900" indent="-342900">
              <a:buFont typeface="Arial" charset="0"/>
              <a:buChar char="•"/>
            </a:pPr>
            <a:r>
              <a:rPr lang="en-NZ" sz="2400" b="1" dirty="0">
                <a:solidFill>
                  <a:srgbClr val="FF0000"/>
                </a:solidFill>
                <a:latin typeface="Book Antiqua"/>
                <a:cs typeface="Book Antiqua"/>
              </a:rPr>
              <a:t>Psalm 24:3-6</a:t>
            </a:r>
            <a:endParaRPr lang="en-NZ" sz="2400" b="1" dirty="0">
              <a:solidFill>
                <a:srgbClr val="000000"/>
              </a:solidFill>
              <a:latin typeface="Book Antiqua"/>
              <a:cs typeface="Book Antiqua"/>
            </a:endParaRPr>
          </a:p>
        </p:txBody>
      </p:sp>
      <p:sp>
        <p:nvSpPr>
          <p:cNvPr id="2" name="Footer Placeholder 1">
            <a:extLst>
              <a:ext uri="{FF2B5EF4-FFF2-40B4-BE49-F238E27FC236}">
                <a16:creationId xmlns:a16="http://schemas.microsoft.com/office/drawing/2014/main" id="{21A7BC7D-CA55-488B-B7A3-50579E97D43E}"/>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8314982F-B371-480A-B02E-63D9074AE8C0}"/>
              </a:ext>
            </a:extLst>
          </p:cNvPr>
          <p:cNvSpPr>
            <a:spLocks noGrp="1"/>
          </p:cNvSpPr>
          <p:nvPr>
            <p:ph type="sldNum" sz="quarter" idx="12"/>
          </p:nvPr>
        </p:nvSpPr>
        <p:spPr/>
        <p:txBody>
          <a:bodyPr/>
          <a:lstStyle/>
          <a:p>
            <a:fld id="{9B2F8528-1CB5-6F49-B48B-D4FA82A0E97F}" type="slidenum">
              <a:rPr lang="en-US" smtClean="0"/>
              <a:t>44</a:t>
            </a:fld>
            <a:endParaRPr lang="en-US"/>
          </a:p>
        </p:txBody>
      </p:sp>
      <p:pic>
        <p:nvPicPr>
          <p:cNvPr id="1026" name="Picture 2" descr="Image result for family generation picture ideas">
            <a:extLst>
              <a:ext uri="{FF2B5EF4-FFF2-40B4-BE49-F238E27FC236}">
                <a16:creationId xmlns:a16="http://schemas.microsoft.com/office/drawing/2014/main" id="{3B0665A8-C968-4997-BED8-091210EA7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93" y="4339073"/>
            <a:ext cx="4286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8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F56EA-90B1-D740-6256-CC1100BCF9FB}"/>
              </a:ext>
            </a:extLst>
          </p:cNvPr>
          <p:cNvSpPr>
            <a:spLocks noGrp="1"/>
          </p:cNvSpPr>
          <p:nvPr>
            <p:ph type="title"/>
          </p:nvPr>
        </p:nvSpPr>
        <p:spPr/>
        <p:txBody>
          <a:bodyPr/>
          <a:lstStyle/>
          <a:p>
            <a:r>
              <a:rPr lang="en-US" dirty="0">
                <a:solidFill>
                  <a:srgbClr val="0432FF"/>
                </a:solidFill>
              </a:rPr>
              <a:t>What’s in a Name?</a:t>
            </a:r>
          </a:p>
        </p:txBody>
      </p:sp>
      <p:pic>
        <p:nvPicPr>
          <p:cNvPr id="6" name="Content Placeholder 5">
            <a:extLst>
              <a:ext uri="{FF2B5EF4-FFF2-40B4-BE49-F238E27FC236}">
                <a16:creationId xmlns:a16="http://schemas.microsoft.com/office/drawing/2014/main" id="{EDD91CFE-0618-3864-7164-ACFD1FC9621A}"/>
              </a:ext>
            </a:extLst>
          </p:cNvPr>
          <p:cNvPicPr>
            <a:picLocks noGrp="1" noChangeAspect="1"/>
          </p:cNvPicPr>
          <p:nvPr>
            <p:ph idx="1"/>
          </p:nvPr>
        </p:nvPicPr>
        <p:blipFill>
          <a:blip r:embed="rId2"/>
          <a:stretch>
            <a:fillRect/>
          </a:stretch>
        </p:blipFill>
        <p:spPr>
          <a:xfrm>
            <a:off x="1170434" y="1600200"/>
            <a:ext cx="6803132" cy="4525963"/>
          </a:xfrm>
          <a:prstGeom prst="rect">
            <a:avLst/>
          </a:prstGeom>
        </p:spPr>
      </p:pic>
      <p:sp>
        <p:nvSpPr>
          <p:cNvPr id="4" name="Footer Placeholder 3">
            <a:extLst>
              <a:ext uri="{FF2B5EF4-FFF2-40B4-BE49-F238E27FC236}">
                <a16:creationId xmlns:a16="http://schemas.microsoft.com/office/drawing/2014/main" id="{2DD09A69-0454-EB1F-4E0D-87D5635D40C1}"/>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FD60F3A1-26E2-4CF9-01D6-923A87D4D848}"/>
              </a:ext>
            </a:extLst>
          </p:cNvPr>
          <p:cNvSpPr>
            <a:spLocks noGrp="1"/>
          </p:cNvSpPr>
          <p:nvPr>
            <p:ph type="sldNum" sz="quarter" idx="12"/>
          </p:nvPr>
        </p:nvSpPr>
        <p:spPr/>
        <p:txBody>
          <a:bodyPr/>
          <a:lstStyle/>
          <a:p>
            <a:fld id="{459CABAD-5BE5-4119-B9F8-BD5AC7D88EE8}" type="slidenum">
              <a:rPr lang="en-NZ" smtClean="0"/>
              <a:pPr/>
              <a:t>45</a:t>
            </a:fld>
            <a:endParaRPr lang="en-NZ"/>
          </a:p>
        </p:txBody>
      </p:sp>
    </p:spTree>
    <p:extLst>
      <p:ext uri="{BB962C8B-B14F-4D97-AF65-F5344CB8AC3E}">
        <p14:creationId xmlns:p14="http://schemas.microsoft.com/office/powerpoint/2010/main" val="2891028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200329"/>
          </a:xfrm>
          <a:prstGeom prst="rect">
            <a:avLst/>
          </a:prstGeom>
          <a:noFill/>
        </p:spPr>
        <p:txBody>
          <a:bodyPr wrap="square" rtlCol="0">
            <a:spAutoFit/>
          </a:bodyPr>
          <a:lstStyle/>
          <a:p>
            <a:pPr algn="ctr"/>
            <a:r>
              <a:rPr lang="en-NZ" sz="3600" b="1" i="1" dirty="0">
                <a:solidFill>
                  <a:srgbClr val="0000FF"/>
                </a:solidFill>
                <a:latin typeface="Book Antiqua"/>
                <a:cs typeface="Book Antiqua"/>
              </a:rPr>
              <a:t>Yahweh As a Father</a:t>
            </a:r>
          </a:p>
          <a:p>
            <a:pPr algn="ctr"/>
            <a:r>
              <a:rPr lang="en-NZ" sz="3600" b="1" i="1" dirty="0">
                <a:solidFill>
                  <a:srgbClr val="0000FF"/>
                </a:solidFill>
                <a:latin typeface="Book Antiqua"/>
                <a:cs typeface="Book Antiqua"/>
              </a:rPr>
              <a:t>-Belonging to His Family</a:t>
            </a:r>
          </a:p>
        </p:txBody>
      </p:sp>
      <p:sp>
        <p:nvSpPr>
          <p:cNvPr id="34" name="TextBox 33"/>
          <p:cNvSpPr txBox="1"/>
          <p:nvPr/>
        </p:nvSpPr>
        <p:spPr>
          <a:xfrm>
            <a:off x="1129241" y="1528813"/>
            <a:ext cx="7591425" cy="769441"/>
          </a:xfrm>
          <a:prstGeom prst="rect">
            <a:avLst/>
          </a:prstGeom>
          <a:noFill/>
        </p:spPr>
        <p:txBody>
          <a:bodyPr wrap="square" rtlCol="0">
            <a:spAutoFit/>
          </a:bodyPr>
          <a:lstStyle/>
          <a:p>
            <a:r>
              <a:rPr lang="en-NZ" sz="2200" b="1" dirty="0">
                <a:latin typeface="Book Antiqua" charset="0"/>
                <a:ea typeface="Book Antiqua" charset="0"/>
                <a:cs typeface="Book Antiqua" charset="0"/>
              </a:rPr>
              <a:t>The term Father when applied to Yahweh, is highly expressive of </a:t>
            </a:r>
            <a:r>
              <a:rPr lang="en-NZ" sz="2200" b="1" u="sng" dirty="0">
                <a:latin typeface="Book Antiqua" charset="0"/>
                <a:ea typeface="Book Antiqua" charset="0"/>
                <a:cs typeface="Book Antiqua" charset="0"/>
              </a:rPr>
              <a:t>His intention to create offspring</a:t>
            </a:r>
            <a:r>
              <a:rPr lang="en-NZ" sz="2200" b="1" dirty="0">
                <a:latin typeface="Book Antiqua" charset="0"/>
                <a:ea typeface="Book Antiqua" charset="0"/>
                <a:cs typeface="Book Antiqua" charset="0"/>
              </a:rPr>
              <a:t>.</a:t>
            </a:r>
            <a:r>
              <a:rPr lang="en-US" sz="2200" b="1" dirty="0">
                <a:latin typeface="Book Antiqua"/>
                <a:cs typeface="Book Antiqua"/>
              </a:rPr>
              <a:t> </a:t>
            </a:r>
            <a:r>
              <a:rPr lang="en-NZ" sz="2200" b="1" dirty="0">
                <a:solidFill>
                  <a:srgbClr val="FF0000"/>
                </a:solidFill>
                <a:latin typeface="Book Antiqua"/>
                <a:cs typeface="Book Antiqua"/>
              </a:rPr>
              <a:t> </a:t>
            </a:r>
          </a:p>
        </p:txBody>
      </p:sp>
      <p:sp>
        <p:nvSpPr>
          <p:cNvPr id="36" name="TextBox 35"/>
          <p:cNvSpPr txBox="1"/>
          <p:nvPr/>
        </p:nvSpPr>
        <p:spPr>
          <a:xfrm>
            <a:off x="1129242" y="4559746"/>
            <a:ext cx="7777691" cy="1477328"/>
          </a:xfrm>
          <a:prstGeom prst="rect">
            <a:avLst/>
          </a:prstGeom>
          <a:noFill/>
        </p:spPr>
        <p:txBody>
          <a:bodyPr wrap="square" rtlCol="0">
            <a:spAutoFit/>
          </a:bodyPr>
          <a:lstStyle/>
          <a:p>
            <a:r>
              <a:rPr lang="en-NZ" sz="2200" b="1" dirty="0">
                <a:latin typeface="Book Antiqua" charset="0"/>
                <a:ea typeface="Book Antiqua" charset="0"/>
                <a:cs typeface="Book Antiqua" charset="0"/>
              </a:rPr>
              <a:t>We have been created in the ‘image’ and ‘likeness’ of God. It was the </a:t>
            </a:r>
            <a:r>
              <a:rPr lang="en-NZ" sz="2200" b="1" dirty="0">
                <a:highlight>
                  <a:srgbClr val="C0C0C0"/>
                </a:highlight>
                <a:latin typeface="Book Antiqua" charset="0"/>
                <a:ea typeface="Book Antiqua" charset="0"/>
                <a:cs typeface="Book Antiqua" charset="0"/>
              </a:rPr>
              <a:t>intention of Yahweh from the beginning therefore to populate the earth with His own family who think and act and look like Him</a:t>
            </a:r>
            <a:r>
              <a:rPr lang="en-NZ" sz="2200" b="1" dirty="0">
                <a:latin typeface="Book Antiqua" charset="0"/>
                <a:ea typeface="Book Antiqua" charset="0"/>
                <a:cs typeface="Book Antiqua" charset="0"/>
              </a:rPr>
              <a:t>.</a:t>
            </a:r>
            <a:r>
              <a:rPr lang="en-NZ" sz="2200" b="1" dirty="0">
                <a:solidFill>
                  <a:srgbClr val="FF0000"/>
                </a:solidFill>
                <a:latin typeface="Book Antiqua" charset="0"/>
                <a:ea typeface="Book Antiqua" charset="0"/>
                <a:cs typeface="Book Antiqua" charset="0"/>
              </a:rPr>
              <a:t> </a:t>
            </a:r>
            <a:r>
              <a:rPr lang="en-NZ" sz="2400" b="1" dirty="0">
                <a:solidFill>
                  <a:srgbClr val="FF0000"/>
                </a:solidFill>
                <a:latin typeface="Book Antiqua" charset="0"/>
                <a:ea typeface="Book Antiqua" charset="0"/>
                <a:cs typeface="Book Antiqua" charset="0"/>
              </a:rPr>
              <a:t>Genesis 1:26-27</a:t>
            </a:r>
            <a:endParaRPr lang="en-NZ" sz="2400" b="1" dirty="0">
              <a:solidFill>
                <a:srgbClr val="FF0000"/>
              </a:solidFill>
              <a:latin typeface="Book Antiqua"/>
              <a:cs typeface="Book Antiqua"/>
            </a:endParaRPr>
          </a:p>
        </p:txBody>
      </p:sp>
      <p:sp>
        <p:nvSpPr>
          <p:cNvPr id="4" name="TextBox 3"/>
          <p:cNvSpPr txBox="1"/>
          <p:nvPr/>
        </p:nvSpPr>
        <p:spPr>
          <a:xfrm>
            <a:off x="1129242" y="2422138"/>
            <a:ext cx="7591424" cy="2123658"/>
          </a:xfrm>
          <a:prstGeom prst="rect">
            <a:avLst/>
          </a:prstGeom>
          <a:noFill/>
        </p:spPr>
        <p:txBody>
          <a:bodyPr wrap="square" rtlCol="0">
            <a:spAutoFit/>
          </a:bodyPr>
          <a:lstStyle/>
          <a:p>
            <a:r>
              <a:rPr lang="en-NZ" sz="2200" b="1" dirty="0">
                <a:latin typeface="Book Antiqua" charset="0"/>
                <a:ea typeface="Book Antiqua" charset="0"/>
                <a:cs typeface="Book Antiqua" charset="0"/>
              </a:rPr>
              <a:t>Because they are His offspring, they </a:t>
            </a:r>
            <a:r>
              <a:rPr lang="en-NZ" sz="2200" b="1" u="sng" dirty="0">
                <a:latin typeface="Book Antiqua" charset="0"/>
                <a:ea typeface="Book Antiqua" charset="0"/>
                <a:cs typeface="Book Antiqua" charset="0"/>
              </a:rPr>
              <a:t>display the family characteristics of the Father</a:t>
            </a:r>
            <a:r>
              <a:rPr lang="en-NZ" sz="2200" b="1" dirty="0">
                <a:latin typeface="Book Antiqua" charset="0"/>
                <a:ea typeface="Book Antiqua" charset="0"/>
                <a:cs typeface="Book Antiqua" charset="0"/>
              </a:rPr>
              <a:t>.  His children, by their demeanour, speech and attitude reflect their origin, and can therefore be </a:t>
            </a:r>
            <a:r>
              <a:rPr lang="en-NZ" sz="2200" b="1" u="sng" dirty="0">
                <a:latin typeface="Book Antiqua" charset="0"/>
                <a:ea typeface="Book Antiqua" charset="0"/>
                <a:cs typeface="Book Antiqua" charset="0"/>
              </a:rPr>
              <a:t>recognised as belonging to His family</a:t>
            </a:r>
            <a:r>
              <a:rPr lang="en-NZ" sz="2200" b="1" dirty="0">
                <a:latin typeface="Book Antiqua" charset="0"/>
                <a:ea typeface="Book Antiqua" charset="0"/>
                <a:cs typeface="Book Antiqua" charset="0"/>
              </a:rPr>
              <a:t>. They preserve the ‘memorial of the name’, as ‘the generation of the race’.</a:t>
            </a:r>
          </a:p>
        </p:txBody>
      </p:sp>
      <p:sp>
        <p:nvSpPr>
          <p:cNvPr id="2" name="Footer Placeholder 1">
            <a:extLst>
              <a:ext uri="{FF2B5EF4-FFF2-40B4-BE49-F238E27FC236}">
                <a16:creationId xmlns:a16="http://schemas.microsoft.com/office/drawing/2014/main" id="{400E1629-1869-4D8A-80EA-07F2F74F96DA}"/>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0B4818BB-A6BC-42AD-8BE8-FE07622A19C1}"/>
              </a:ext>
            </a:extLst>
          </p:cNvPr>
          <p:cNvSpPr>
            <a:spLocks noGrp="1"/>
          </p:cNvSpPr>
          <p:nvPr>
            <p:ph type="sldNum" sz="quarter" idx="12"/>
          </p:nvPr>
        </p:nvSpPr>
        <p:spPr/>
        <p:txBody>
          <a:bodyPr/>
          <a:lstStyle/>
          <a:p>
            <a:fld id="{9B2F8528-1CB5-6F49-B48B-D4FA82A0E97F}" type="slidenum">
              <a:rPr lang="en-US" smtClean="0"/>
              <a:t>46</a:t>
            </a:fld>
            <a:endParaRPr lang="en-US"/>
          </a:p>
        </p:txBody>
      </p:sp>
    </p:spTree>
    <p:extLst>
      <p:ext uri="{BB962C8B-B14F-4D97-AF65-F5344CB8AC3E}">
        <p14:creationId xmlns:p14="http://schemas.microsoft.com/office/powerpoint/2010/main" val="157293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6"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0"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11" name="TextBox 10"/>
          <p:cNvSpPr txBox="1"/>
          <p:nvPr/>
        </p:nvSpPr>
        <p:spPr>
          <a:xfrm>
            <a:off x="1384116" y="3518588"/>
            <a:ext cx="6370655" cy="923330"/>
          </a:xfrm>
          <a:prstGeom prst="rect">
            <a:avLst/>
          </a:prstGeom>
          <a:noFill/>
          <a:effectLst>
            <a:outerShdw dist="25400" dir="8400000" algn="ctr" rotWithShape="0">
              <a:schemeClr val="tx1"/>
            </a:outerShdw>
          </a:effectLst>
        </p:spPr>
        <p:txBody>
          <a:bodyPr wrap="square" rtlCol="0">
            <a:spAutoFit/>
          </a:bodyPr>
          <a:lstStyle/>
          <a:p>
            <a:pPr algn="ctr"/>
            <a:r>
              <a:rPr lang="en-NZ" sz="5400" b="1" dirty="0">
                <a:solidFill>
                  <a:schemeClr val="tx2"/>
                </a:solidFill>
                <a:latin typeface="Book Antiqua"/>
                <a:cs typeface="Book Antiqua"/>
              </a:rPr>
              <a:t> Declared in a Son</a:t>
            </a:r>
          </a:p>
        </p:txBody>
      </p:sp>
      <p:sp>
        <p:nvSpPr>
          <p:cNvPr id="5" name="TextBox 4"/>
          <p:cNvSpPr txBox="1"/>
          <p:nvPr/>
        </p:nvSpPr>
        <p:spPr>
          <a:xfrm>
            <a:off x="78950" y="2070179"/>
            <a:ext cx="8957901" cy="1107996"/>
          </a:xfrm>
          <a:prstGeom prst="rect">
            <a:avLst/>
          </a:prstGeom>
          <a:noFill/>
        </p:spPr>
        <p:txBody>
          <a:bodyPr wrap="none" rtlCol="0">
            <a:spAutoFit/>
          </a:bodyPr>
          <a:lstStyle/>
          <a:p>
            <a:pPr algn="ctr"/>
            <a:r>
              <a:rPr lang="en-US" sz="6600" b="1" dirty="0">
                <a:solidFill>
                  <a:schemeClr val="bg1"/>
                </a:solidFill>
                <a:latin typeface="Book Antiqua"/>
                <a:cs typeface="Book Antiqua"/>
              </a:rPr>
              <a:t>The Family of Yahweh</a:t>
            </a:r>
          </a:p>
        </p:txBody>
      </p:sp>
      <p:sp>
        <p:nvSpPr>
          <p:cNvPr id="7" name="Footer Placeholder 6">
            <a:extLst>
              <a:ext uri="{FF2B5EF4-FFF2-40B4-BE49-F238E27FC236}">
                <a16:creationId xmlns:a16="http://schemas.microsoft.com/office/drawing/2014/main" id="{853A7AA6-2E82-4173-9C18-6316877ACCA1}"/>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143B837B-6713-411A-BA1D-642C2733C178}"/>
              </a:ext>
            </a:extLst>
          </p:cNvPr>
          <p:cNvSpPr>
            <a:spLocks noGrp="1"/>
          </p:cNvSpPr>
          <p:nvPr>
            <p:ph type="sldNum" sz="quarter" idx="12"/>
          </p:nvPr>
        </p:nvSpPr>
        <p:spPr/>
        <p:txBody>
          <a:bodyPr/>
          <a:lstStyle/>
          <a:p>
            <a:fld id="{9B2F8528-1CB5-6F49-B48B-D4FA82A0E97F}" type="slidenum">
              <a:rPr lang="en-US" smtClean="0"/>
              <a:t>47</a:t>
            </a:fld>
            <a:endParaRPr lang="en-US"/>
          </a:p>
        </p:txBody>
      </p:sp>
    </p:spTree>
    <p:extLst>
      <p:ext uri="{BB962C8B-B14F-4D97-AF65-F5344CB8AC3E}">
        <p14:creationId xmlns:p14="http://schemas.microsoft.com/office/powerpoint/2010/main" val="42153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B03C6-6549-4D02-9933-2C8FDF84EE79}"/>
              </a:ext>
            </a:extLst>
          </p:cNvPr>
          <p:cNvSpPr>
            <a:spLocks noGrp="1"/>
          </p:cNvSpPr>
          <p:nvPr>
            <p:ph type="title"/>
          </p:nvPr>
        </p:nvSpPr>
        <p:spPr>
          <a:xfrm>
            <a:off x="259080" y="274638"/>
            <a:ext cx="8427720" cy="1143000"/>
          </a:xfrm>
        </p:spPr>
        <p:txBody>
          <a:bodyPr>
            <a:normAutofit fontScale="90000"/>
          </a:bodyPr>
          <a:lstStyle/>
          <a:p>
            <a:r>
              <a:rPr lang="en-US" b="1" i="1" dirty="0">
                <a:solidFill>
                  <a:srgbClr val="0432FF"/>
                </a:solidFill>
              </a:rPr>
              <a:t>A Model for </a:t>
            </a:r>
            <a:br>
              <a:rPr lang="en-US" b="1" i="1" dirty="0">
                <a:solidFill>
                  <a:srgbClr val="0432FF"/>
                </a:solidFill>
              </a:rPr>
            </a:br>
            <a:r>
              <a:rPr lang="en-US" b="1" i="1" dirty="0">
                <a:solidFill>
                  <a:srgbClr val="0432FF"/>
                </a:solidFill>
              </a:rPr>
              <a:t>God’s Family 	to Follow</a:t>
            </a:r>
          </a:p>
        </p:txBody>
      </p:sp>
      <p:sp>
        <p:nvSpPr>
          <p:cNvPr id="3" name="Content Placeholder 2">
            <a:extLst>
              <a:ext uri="{FF2B5EF4-FFF2-40B4-BE49-F238E27FC236}">
                <a16:creationId xmlns:a16="http://schemas.microsoft.com/office/drawing/2014/main" id="{159E5FB1-439A-4C72-8EE3-B32BA939A917}"/>
              </a:ext>
            </a:extLst>
          </p:cNvPr>
          <p:cNvSpPr>
            <a:spLocks noGrp="1"/>
          </p:cNvSpPr>
          <p:nvPr>
            <p:ph idx="1"/>
          </p:nvPr>
        </p:nvSpPr>
        <p:spPr>
          <a:xfrm>
            <a:off x="259080" y="1857945"/>
            <a:ext cx="5491271" cy="3142110"/>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400" b="1" dirty="0">
                <a:solidFill>
                  <a:srgbClr val="C00000"/>
                </a:solidFill>
              </a:rPr>
              <a:t>Proverbs 30:1,4  </a:t>
            </a:r>
            <a:r>
              <a:rPr lang="en-US" sz="2400" b="1" dirty="0"/>
              <a:t>The Prophecy of </a:t>
            </a:r>
            <a:r>
              <a:rPr lang="en-US" sz="2400" b="1" dirty="0" err="1"/>
              <a:t>Agur</a:t>
            </a:r>
            <a:endParaRPr lang="en-US" sz="2400" b="1" dirty="0"/>
          </a:p>
          <a:p>
            <a:pPr marL="0" indent="0">
              <a:buNone/>
            </a:pPr>
            <a:r>
              <a:rPr lang="en-US" sz="2200" b="1" i="1" dirty="0">
                <a:solidFill>
                  <a:srgbClr val="C00000"/>
                </a:solidFill>
              </a:rPr>
              <a:t>What is his name and what is his son’s name, it thou canst tell?</a:t>
            </a:r>
          </a:p>
          <a:p>
            <a:pPr marL="0" indent="0">
              <a:buNone/>
            </a:pPr>
            <a:endParaRPr lang="en-US" sz="2800" b="1" i="1" dirty="0">
              <a:solidFill>
                <a:srgbClr val="C00000"/>
              </a:solidFill>
            </a:endParaRPr>
          </a:p>
          <a:p>
            <a:pPr marL="0" indent="0">
              <a:buNone/>
            </a:pPr>
            <a:r>
              <a:rPr lang="en-US" sz="2200" b="1" dirty="0">
                <a:latin typeface="Arial" panose="020B0604020202020204" pitchFamily="34" charset="0"/>
                <a:ea typeface="Calibri" panose="020F0502020204030204" pitchFamily="34" charset="0"/>
              </a:rPr>
              <a:t>The Father knew that the multitudinous seed promised to Abraham must have a pattern to follow for it to become His spiritual family.</a:t>
            </a:r>
            <a:endParaRPr lang="en-US" sz="2200" b="1" i="1" dirty="0">
              <a:solidFill>
                <a:srgbClr val="C00000"/>
              </a:solidFill>
            </a:endParaRPr>
          </a:p>
        </p:txBody>
      </p:sp>
      <p:sp>
        <p:nvSpPr>
          <p:cNvPr id="4" name="Footer Placeholder 3">
            <a:extLst>
              <a:ext uri="{FF2B5EF4-FFF2-40B4-BE49-F238E27FC236}">
                <a16:creationId xmlns:a16="http://schemas.microsoft.com/office/drawing/2014/main" id="{B817EBFD-72D4-4CCB-AFC7-AEA35F52CBA8}"/>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62905AB3-46FE-463F-9D87-BA0679FEBD2B}"/>
              </a:ext>
            </a:extLst>
          </p:cNvPr>
          <p:cNvSpPr>
            <a:spLocks noGrp="1"/>
          </p:cNvSpPr>
          <p:nvPr>
            <p:ph type="sldNum" sz="quarter" idx="12"/>
          </p:nvPr>
        </p:nvSpPr>
        <p:spPr/>
        <p:txBody>
          <a:bodyPr/>
          <a:lstStyle/>
          <a:p>
            <a:fld id="{459CABAD-5BE5-4119-B9F8-BD5AC7D88EE8}" type="slidenum">
              <a:rPr lang="en-NZ" smtClean="0"/>
              <a:pPr/>
              <a:t>48</a:t>
            </a:fld>
            <a:endParaRPr lang="en-NZ"/>
          </a:p>
        </p:txBody>
      </p:sp>
      <p:pic>
        <p:nvPicPr>
          <p:cNvPr id="7" name="Picture 6">
            <a:extLst>
              <a:ext uri="{FF2B5EF4-FFF2-40B4-BE49-F238E27FC236}">
                <a16:creationId xmlns:a16="http://schemas.microsoft.com/office/drawing/2014/main" id="{51AA28DE-B52F-2255-8124-51401408466F}"/>
              </a:ext>
            </a:extLst>
          </p:cNvPr>
          <p:cNvPicPr>
            <a:picLocks noChangeAspect="1"/>
          </p:cNvPicPr>
          <p:nvPr/>
        </p:nvPicPr>
        <p:blipFill>
          <a:blip r:embed="rId2"/>
          <a:stretch>
            <a:fillRect/>
          </a:stretch>
        </p:blipFill>
        <p:spPr>
          <a:xfrm>
            <a:off x="5991225" y="1560529"/>
            <a:ext cx="2695575" cy="4038600"/>
          </a:xfrm>
          <a:prstGeom prst="rect">
            <a:avLst/>
          </a:prstGeom>
        </p:spPr>
      </p:pic>
    </p:spTree>
    <p:extLst>
      <p:ext uri="{BB962C8B-B14F-4D97-AF65-F5344CB8AC3E}">
        <p14:creationId xmlns:p14="http://schemas.microsoft.com/office/powerpoint/2010/main" val="7303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i="1" dirty="0">
                <a:solidFill>
                  <a:srgbClr val="0000FF"/>
                </a:solidFill>
                <a:latin typeface="Book Antiqua"/>
                <a:cs typeface="Book Antiqua"/>
              </a:rPr>
              <a:t>The Wonderful Birth of the </a:t>
            </a:r>
          </a:p>
          <a:p>
            <a:pPr algn="ctr"/>
            <a:r>
              <a:rPr lang="en-NZ" sz="4000" b="1" i="1" dirty="0">
                <a:solidFill>
                  <a:srgbClr val="0000FF"/>
                </a:solidFill>
                <a:latin typeface="Book Antiqua"/>
                <a:cs typeface="Book Antiqua"/>
              </a:rPr>
              <a:t>Miraculous Son </a:t>
            </a:r>
          </a:p>
        </p:txBody>
      </p:sp>
      <p:sp>
        <p:nvSpPr>
          <p:cNvPr id="34" name="TextBox 33"/>
          <p:cNvSpPr txBox="1"/>
          <p:nvPr/>
        </p:nvSpPr>
        <p:spPr>
          <a:xfrm>
            <a:off x="422016" y="2813712"/>
            <a:ext cx="6250090" cy="2123658"/>
          </a:xfrm>
          <a:prstGeom prst="rect">
            <a:avLst/>
          </a:prstGeom>
          <a:noFill/>
        </p:spPr>
        <p:txBody>
          <a:bodyPr wrap="square" rtlCol="0">
            <a:spAutoFit/>
          </a:bodyPr>
          <a:lstStyle/>
          <a:p>
            <a:r>
              <a:rPr lang="en-NZ" sz="2200" b="1" dirty="0">
                <a:solidFill>
                  <a:srgbClr val="FF0000"/>
                </a:solidFill>
                <a:latin typeface="Book Antiqua" charset="0"/>
                <a:ea typeface="Book Antiqua" charset="0"/>
                <a:cs typeface="Book Antiqua" charset="0"/>
              </a:rPr>
              <a:t>Genesis 21:1-5, Romans 4:19-21 </a:t>
            </a:r>
            <a:r>
              <a:rPr lang="en-NZ" sz="2200" b="1" dirty="0">
                <a:latin typeface="Book Antiqua" charset="0"/>
                <a:ea typeface="Book Antiqua" charset="0"/>
                <a:cs typeface="Book Antiqua" charset="0"/>
              </a:rPr>
              <a:t>- The record of the birth of </a:t>
            </a:r>
            <a:r>
              <a:rPr lang="en-NZ" sz="2200" b="1" dirty="0">
                <a:solidFill>
                  <a:srgbClr val="00B050"/>
                </a:solidFill>
                <a:latin typeface="Book Antiqua" charset="0"/>
                <a:ea typeface="Book Antiqua" charset="0"/>
                <a:cs typeface="Book Antiqua" charset="0"/>
              </a:rPr>
              <a:t>Isaac</a:t>
            </a:r>
            <a:r>
              <a:rPr lang="en-NZ" sz="2200" b="1" dirty="0">
                <a:latin typeface="Book Antiqua" charset="0"/>
                <a:ea typeface="Book Antiqua" charset="0"/>
                <a:cs typeface="Book Antiqua" charset="0"/>
              </a:rPr>
              <a:t> declares that he was </a:t>
            </a:r>
            <a:r>
              <a:rPr lang="en-NZ" sz="2200" b="1" dirty="0">
                <a:highlight>
                  <a:srgbClr val="C0C0C0"/>
                </a:highlight>
                <a:latin typeface="Book Antiqua" charset="0"/>
                <a:ea typeface="Book Antiqua" charset="0"/>
                <a:cs typeface="Book Antiqua" charset="0"/>
              </a:rPr>
              <a:t>a child born by Divine intervention</a:t>
            </a:r>
            <a:r>
              <a:rPr lang="en-NZ" sz="2200" b="1" dirty="0">
                <a:latin typeface="Book Antiqua" charset="0"/>
                <a:ea typeface="Book Antiqua" charset="0"/>
                <a:cs typeface="Book Antiqua" charset="0"/>
              </a:rPr>
              <a:t>. Since both parents were incapable of producing a child, Isaac could only have been begotten by the operation of Divine power.</a:t>
            </a:r>
            <a:r>
              <a:rPr lang="en-NZ" sz="2200" b="1" dirty="0">
                <a:solidFill>
                  <a:srgbClr val="FF0000"/>
                </a:solidFill>
                <a:latin typeface="Book Antiqua"/>
                <a:cs typeface="Book Antiqua"/>
              </a:rPr>
              <a:t> </a:t>
            </a:r>
          </a:p>
        </p:txBody>
      </p:sp>
      <p:sp>
        <p:nvSpPr>
          <p:cNvPr id="36" name="TextBox 35"/>
          <p:cNvSpPr txBox="1"/>
          <p:nvPr/>
        </p:nvSpPr>
        <p:spPr>
          <a:xfrm>
            <a:off x="457200" y="4998602"/>
            <a:ext cx="7777691" cy="1446550"/>
          </a:xfrm>
          <a:prstGeom prst="rect">
            <a:avLst/>
          </a:prstGeom>
          <a:noFill/>
        </p:spPr>
        <p:txBody>
          <a:bodyPr wrap="square" rtlCol="0">
            <a:spAutoFit/>
          </a:bodyPr>
          <a:lstStyle/>
          <a:p>
            <a:r>
              <a:rPr lang="en-NZ" sz="2200" b="1" dirty="0">
                <a:solidFill>
                  <a:srgbClr val="FF0000"/>
                </a:solidFill>
                <a:latin typeface="Book Antiqua" charset="0"/>
                <a:ea typeface="Book Antiqua" charset="0"/>
                <a:cs typeface="Book Antiqua" charset="0"/>
              </a:rPr>
              <a:t>John 1:14,18, 3:16, 18, 1 John 4:9 </a:t>
            </a:r>
            <a:r>
              <a:rPr lang="en-NZ" sz="2200" b="1" dirty="0">
                <a:latin typeface="Book Antiqua" charset="0"/>
                <a:ea typeface="Book Antiqua" charset="0"/>
                <a:cs typeface="Book Antiqua" charset="0"/>
              </a:rPr>
              <a:t>- The phrase is applied exclusively elsewhere only to Christ, to indicate, as with </a:t>
            </a:r>
            <a:r>
              <a:rPr lang="en-NZ" sz="2200" b="1" dirty="0">
                <a:solidFill>
                  <a:srgbClr val="00B050"/>
                </a:solidFill>
                <a:latin typeface="Book Antiqua" charset="0"/>
                <a:ea typeface="Book Antiqua" charset="0"/>
                <a:cs typeface="Book Antiqua" charset="0"/>
              </a:rPr>
              <a:t>Isaac</a:t>
            </a:r>
            <a:r>
              <a:rPr lang="en-NZ" sz="2200" b="1" dirty="0">
                <a:latin typeface="Book Antiqua" charset="0"/>
                <a:ea typeface="Book Antiqua" charset="0"/>
                <a:cs typeface="Book Antiqua" charset="0"/>
              </a:rPr>
              <a:t>, the special and miraculous circumstances of his birth by Divine intervention.</a:t>
            </a:r>
            <a:endParaRPr lang="en-NZ" sz="2200" b="1" dirty="0">
              <a:solidFill>
                <a:srgbClr val="FF0000"/>
              </a:solidFill>
              <a:latin typeface="Book Antiqua"/>
              <a:cs typeface="Book Antiqua"/>
            </a:endParaRPr>
          </a:p>
        </p:txBody>
      </p:sp>
      <p:sp>
        <p:nvSpPr>
          <p:cNvPr id="4" name="TextBox 3"/>
          <p:cNvSpPr txBox="1"/>
          <p:nvPr/>
        </p:nvSpPr>
        <p:spPr>
          <a:xfrm>
            <a:off x="422015" y="1855405"/>
            <a:ext cx="5476367" cy="769441"/>
          </a:xfrm>
          <a:prstGeom prst="rect">
            <a:avLst/>
          </a:prstGeom>
          <a:noFill/>
        </p:spPr>
        <p:txBody>
          <a:bodyPr wrap="square" rtlCol="0">
            <a:spAutoFit/>
          </a:bodyPr>
          <a:lstStyle/>
          <a:p>
            <a:r>
              <a:rPr lang="en-NZ" sz="2200" b="1" dirty="0">
                <a:solidFill>
                  <a:srgbClr val="FF0000"/>
                </a:solidFill>
                <a:latin typeface="Book Antiqua"/>
                <a:cs typeface="Book Antiqua"/>
              </a:rPr>
              <a:t>Hebrews 11:17 </a:t>
            </a:r>
            <a:r>
              <a:rPr lang="en-NZ" sz="2200" b="1" dirty="0">
                <a:solidFill>
                  <a:srgbClr val="000000"/>
                </a:solidFill>
                <a:latin typeface="Book Antiqua"/>
                <a:cs typeface="Book Antiqua"/>
              </a:rPr>
              <a:t>- </a:t>
            </a:r>
            <a:r>
              <a:rPr lang="en-NZ" sz="2200" b="1" dirty="0">
                <a:latin typeface="Book Antiqua" charset="0"/>
                <a:ea typeface="Book Antiqua" charset="0"/>
                <a:cs typeface="Book Antiqua" charset="0"/>
              </a:rPr>
              <a:t> Was </a:t>
            </a:r>
            <a:r>
              <a:rPr lang="en-NZ" sz="2200" b="1" dirty="0">
                <a:solidFill>
                  <a:srgbClr val="00B050"/>
                </a:solidFill>
                <a:latin typeface="Book Antiqua" charset="0"/>
                <a:ea typeface="Book Antiqua" charset="0"/>
                <a:cs typeface="Book Antiqua" charset="0"/>
              </a:rPr>
              <a:t>Isaac</a:t>
            </a:r>
            <a:r>
              <a:rPr lang="en-NZ" sz="2200" b="1" dirty="0">
                <a:latin typeface="Book Antiqua" charset="0"/>
                <a:ea typeface="Book Antiqua" charset="0"/>
                <a:cs typeface="Book Antiqua" charset="0"/>
              </a:rPr>
              <a:t> Abraham’s </a:t>
            </a:r>
            <a:r>
              <a:rPr lang="en-NZ" sz="2200" b="1" dirty="0">
                <a:highlight>
                  <a:srgbClr val="C0C0C0"/>
                </a:highlight>
                <a:latin typeface="Book Antiqua" charset="0"/>
                <a:ea typeface="Book Antiqua" charset="0"/>
                <a:cs typeface="Book Antiqua" charset="0"/>
              </a:rPr>
              <a:t>‘only begotten son’?</a:t>
            </a:r>
            <a:endParaRPr lang="en-US" sz="2200" b="1" dirty="0">
              <a:solidFill>
                <a:srgbClr val="FF0000"/>
              </a:solidFill>
              <a:latin typeface="Book Antiqua"/>
              <a:cs typeface="Book Antiqua"/>
            </a:endParaRPr>
          </a:p>
        </p:txBody>
      </p:sp>
      <p:sp>
        <p:nvSpPr>
          <p:cNvPr id="2" name="Footer Placeholder 1">
            <a:extLst>
              <a:ext uri="{FF2B5EF4-FFF2-40B4-BE49-F238E27FC236}">
                <a16:creationId xmlns:a16="http://schemas.microsoft.com/office/drawing/2014/main" id="{1F3B8153-CFAC-482F-AA08-714935602DC6}"/>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3EB5E777-410B-4EA9-A005-981CEC748CBC}"/>
              </a:ext>
            </a:extLst>
          </p:cNvPr>
          <p:cNvSpPr>
            <a:spLocks noGrp="1"/>
          </p:cNvSpPr>
          <p:nvPr>
            <p:ph type="sldNum" sz="quarter" idx="12"/>
          </p:nvPr>
        </p:nvSpPr>
        <p:spPr/>
        <p:txBody>
          <a:bodyPr/>
          <a:lstStyle/>
          <a:p>
            <a:fld id="{9B2F8528-1CB5-6F49-B48B-D4FA82A0E97F}" type="slidenum">
              <a:rPr lang="en-US" smtClean="0"/>
              <a:t>49</a:t>
            </a:fld>
            <a:endParaRPr lang="en-US"/>
          </a:p>
        </p:txBody>
      </p:sp>
      <p:pic>
        <p:nvPicPr>
          <p:cNvPr id="6" name="Picture 5">
            <a:extLst>
              <a:ext uri="{FF2B5EF4-FFF2-40B4-BE49-F238E27FC236}">
                <a16:creationId xmlns:a16="http://schemas.microsoft.com/office/drawing/2014/main" id="{42227337-F6DF-4866-C3AA-8D666D014BDB}"/>
              </a:ext>
            </a:extLst>
          </p:cNvPr>
          <p:cNvPicPr>
            <a:picLocks noChangeAspect="1"/>
          </p:cNvPicPr>
          <p:nvPr/>
        </p:nvPicPr>
        <p:blipFill>
          <a:blip r:embed="rId3"/>
          <a:stretch>
            <a:fillRect/>
          </a:stretch>
        </p:blipFill>
        <p:spPr>
          <a:xfrm>
            <a:off x="6672106" y="1202854"/>
            <a:ext cx="2247900" cy="3371850"/>
          </a:xfrm>
          <a:prstGeom prst="rect">
            <a:avLst/>
          </a:prstGeom>
        </p:spPr>
      </p:pic>
    </p:spTree>
    <p:extLst>
      <p:ext uri="{BB962C8B-B14F-4D97-AF65-F5344CB8AC3E}">
        <p14:creationId xmlns:p14="http://schemas.microsoft.com/office/powerpoint/2010/main" val="7995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1291" y="341037"/>
            <a:ext cx="7821472" cy="707886"/>
          </a:xfrm>
          <a:prstGeom prst="rect">
            <a:avLst/>
          </a:prstGeom>
        </p:spPr>
        <p:txBody>
          <a:bodyPr wrap="none">
            <a:spAutoFit/>
          </a:bodyPr>
          <a:lstStyle/>
          <a:p>
            <a:pPr algn="ctr"/>
            <a:r>
              <a:rPr lang="en-NZ" sz="4000" b="1" dirty="0">
                <a:solidFill>
                  <a:srgbClr val="0000FF"/>
                </a:solidFill>
                <a:latin typeface="Book Antiqua"/>
                <a:cs typeface="Book Antiqua"/>
              </a:rPr>
              <a:t>Yahweh Manifested In A Family</a:t>
            </a:r>
          </a:p>
        </p:txBody>
      </p:sp>
      <p:sp>
        <p:nvSpPr>
          <p:cNvPr id="13" name="TextBox 12"/>
          <p:cNvSpPr txBox="1"/>
          <p:nvPr/>
        </p:nvSpPr>
        <p:spPr>
          <a:xfrm>
            <a:off x="714482" y="1446277"/>
            <a:ext cx="7715035" cy="33547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NZ" sz="2800" dirty="0">
                <a:solidFill>
                  <a:srgbClr val="000000"/>
                </a:solidFill>
                <a:latin typeface="Calibri" panose="020F0502020204030204" pitchFamily="34" charset="0"/>
                <a:ea typeface="Calibri" panose="020F0502020204030204" pitchFamily="34" charset="0"/>
                <a:cs typeface="Calibri" panose="020F0502020204030204" pitchFamily="34" charset="0"/>
              </a:rPr>
              <a:t>“The Eternal Spirit intended to enthrone Himself upon the earth, and </a:t>
            </a:r>
            <a:r>
              <a:rPr lang="en-NZ" sz="2800" dirty="0">
                <a:latin typeface="Calibri" panose="020F0502020204030204" pitchFamily="34" charset="0"/>
                <a:ea typeface="Calibri" panose="020F0502020204030204" pitchFamily="34" charset="0"/>
                <a:cs typeface="Calibri" panose="020F0502020204030204" pitchFamily="34" charset="0"/>
              </a:rPr>
              <a:t>in so doing, to </a:t>
            </a:r>
            <a:r>
              <a:rPr lang="en-NZ" sz="2800" u="sng" dirty="0">
                <a:latin typeface="Calibri" panose="020F0502020204030204" pitchFamily="34" charset="0"/>
                <a:ea typeface="Calibri" panose="020F0502020204030204" pitchFamily="34" charset="0"/>
                <a:cs typeface="Calibri" panose="020F0502020204030204" pitchFamily="34" charset="0"/>
              </a:rPr>
              <a:t>develop a </a:t>
            </a:r>
            <a:r>
              <a:rPr lang="en-NZ" sz="2800" b="1" u="sng" dirty="0">
                <a:latin typeface="Calibri" panose="020F0502020204030204" pitchFamily="34" charset="0"/>
                <a:ea typeface="Calibri" panose="020F0502020204030204" pitchFamily="34" charset="0"/>
                <a:cs typeface="Calibri" panose="020F0502020204030204" pitchFamily="34" charset="0"/>
              </a:rPr>
              <a:t>Divine</a:t>
            </a:r>
            <a:r>
              <a:rPr lang="en-NZ" sz="2800" u="sng" dirty="0">
                <a:latin typeface="Calibri" panose="020F0502020204030204" pitchFamily="34" charset="0"/>
                <a:ea typeface="Calibri" panose="020F0502020204030204" pitchFamily="34" charset="0"/>
                <a:cs typeface="Calibri" panose="020F0502020204030204" pitchFamily="34" charset="0"/>
              </a:rPr>
              <a:t> </a:t>
            </a:r>
            <a:r>
              <a:rPr lang="en-NZ" sz="2800" b="1" u="sng" dirty="0">
                <a:latin typeface="Calibri" panose="020F0502020204030204" pitchFamily="34" charset="0"/>
                <a:ea typeface="Calibri" panose="020F0502020204030204" pitchFamily="34" charset="0"/>
                <a:cs typeface="Calibri" panose="020F0502020204030204" pitchFamily="34" charset="0"/>
              </a:rPr>
              <a:t>family</a:t>
            </a:r>
            <a:r>
              <a:rPr lang="en-NZ" sz="2800" u="sng" dirty="0">
                <a:latin typeface="Calibri" panose="020F0502020204030204" pitchFamily="34" charset="0"/>
                <a:ea typeface="Calibri" panose="020F0502020204030204" pitchFamily="34" charset="0"/>
                <a:cs typeface="Calibri" panose="020F0502020204030204" pitchFamily="34" charset="0"/>
              </a:rPr>
              <a:t> from among men</a:t>
            </a:r>
            <a:r>
              <a:rPr lang="en-NZ" sz="36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NZ" sz="2800" dirty="0">
                <a:solidFill>
                  <a:srgbClr val="000000"/>
                </a:solidFill>
                <a:latin typeface="Calibri" panose="020F0502020204030204" pitchFamily="34" charset="0"/>
                <a:ea typeface="Calibri" panose="020F0502020204030204" pitchFamily="34" charset="0"/>
                <a:cs typeface="Calibri" panose="020F0502020204030204" pitchFamily="34" charset="0"/>
              </a:rPr>
              <a:t> every one of whom shall be Spirit, because born of the Spirit, </a:t>
            </a:r>
            <a:r>
              <a:rPr lang="en-NZ" sz="2800" u="sng" dirty="0">
                <a:latin typeface="Calibri" panose="020F0502020204030204" pitchFamily="34" charset="0"/>
                <a:ea typeface="Calibri" panose="020F0502020204030204" pitchFamily="34" charset="0"/>
                <a:cs typeface="Calibri" panose="020F0502020204030204" pitchFamily="34" charset="0"/>
              </a:rPr>
              <a:t>and that this </a:t>
            </a:r>
            <a:r>
              <a:rPr lang="en-NZ" sz="2800" b="1" u="sng" dirty="0">
                <a:latin typeface="Calibri" panose="020F0502020204030204" pitchFamily="34" charset="0"/>
                <a:ea typeface="Calibri" panose="020F0502020204030204" pitchFamily="34" charset="0"/>
                <a:cs typeface="Calibri" panose="020F0502020204030204" pitchFamily="34" charset="0"/>
              </a:rPr>
              <a:t>family</a:t>
            </a:r>
            <a:r>
              <a:rPr lang="en-NZ" sz="2800" u="sng" dirty="0">
                <a:latin typeface="Calibri" panose="020F0502020204030204" pitchFamily="34" charset="0"/>
                <a:ea typeface="Calibri" panose="020F0502020204030204" pitchFamily="34" charset="0"/>
                <a:cs typeface="Calibri" panose="020F0502020204030204" pitchFamily="34" charset="0"/>
              </a:rPr>
              <a:t> shall be large enough to fill the earth</a:t>
            </a:r>
            <a:r>
              <a:rPr lang="en-NZ" sz="36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NZ" sz="2800" dirty="0">
                <a:solidFill>
                  <a:srgbClr val="000000"/>
                </a:solidFill>
                <a:latin typeface="Calibri" panose="020F0502020204030204" pitchFamily="34" charset="0"/>
                <a:ea typeface="Calibri" panose="020F0502020204030204" pitchFamily="34" charset="0"/>
                <a:cs typeface="Calibri" panose="020F0502020204030204" pitchFamily="34" charset="0"/>
              </a:rPr>
              <a:t> when perfected to the entire exclusion of flesh and blood.</a:t>
            </a:r>
            <a:r>
              <a:rPr lang="en-GB" sz="2800" dirty="0">
                <a:latin typeface="Calibri" panose="020F0502020204030204" pitchFamily="34" charset="0"/>
                <a:ea typeface="Calibri" panose="020F0502020204030204" pitchFamily="34" charset="0"/>
                <a:cs typeface="Calibri" panose="020F0502020204030204" pitchFamily="34" charset="0"/>
              </a:rPr>
              <a:t>”</a:t>
            </a: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p:cNvSpPr txBox="1"/>
          <p:nvPr/>
        </p:nvSpPr>
        <p:spPr>
          <a:xfrm>
            <a:off x="3708353" y="5057780"/>
            <a:ext cx="4721164" cy="707886"/>
          </a:xfrm>
          <a:prstGeom prst="rect">
            <a:avLst/>
          </a:prstGeom>
          <a:noFill/>
        </p:spPr>
        <p:txBody>
          <a:bodyPr wrap="none" rtlCol="0">
            <a:spAutoFit/>
          </a:bodyPr>
          <a:lstStyle/>
          <a:p>
            <a:pPr algn="r"/>
            <a:r>
              <a:rPr lang="en-NZ" sz="2000" b="1" dirty="0">
                <a:solidFill>
                  <a:srgbClr val="FF0000"/>
                </a:solidFill>
                <a:latin typeface="Book Antiqua"/>
                <a:cs typeface="Book Antiqua"/>
              </a:rPr>
              <a:t>John Thomas</a:t>
            </a:r>
          </a:p>
          <a:p>
            <a:pPr algn="r"/>
            <a:r>
              <a:rPr lang="en-NZ" sz="2000" b="1" u="sng" dirty="0">
                <a:solidFill>
                  <a:srgbClr val="FF0000"/>
                </a:solidFill>
                <a:latin typeface="Book Antiqua"/>
                <a:cs typeface="Book Antiqua"/>
              </a:rPr>
              <a:t>Herald of the Kingdom</a:t>
            </a:r>
            <a:r>
              <a:rPr lang="en-NZ" sz="2000" b="1" dirty="0">
                <a:solidFill>
                  <a:srgbClr val="FF0000"/>
                </a:solidFill>
                <a:latin typeface="Book Antiqua"/>
                <a:cs typeface="Book Antiqua"/>
              </a:rPr>
              <a:t>, 1845, pp. 84-85</a:t>
            </a:r>
          </a:p>
        </p:txBody>
      </p:sp>
      <p:sp>
        <p:nvSpPr>
          <p:cNvPr id="4" name="Footer Placeholder 3">
            <a:extLst>
              <a:ext uri="{FF2B5EF4-FFF2-40B4-BE49-F238E27FC236}">
                <a16:creationId xmlns:a16="http://schemas.microsoft.com/office/drawing/2014/main" id="{50FC07B0-73D6-4561-B7D5-B08B3D6DAA49}"/>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C6A74876-C5AD-4C7F-A29C-4F102814C985}"/>
              </a:ext>
            </a:extLst>
          </p:cNvPr>
          <p:cNvSpPr>
            <a:spLocks noGrp="1"/>
          </p:cNvSpPr>
          <p:nvPr>
            <p:ph type="sldNum" sz="quarter" idx="12"/>
          </p:nvPr>
        </p:nvSpPr>
        <p:spPr/>
        <p:txBody>
          <a:bodyPr/>
          <a:lstStyle/>
          <a:p>
            <a:fld id="{459CABAD-5BE5-4119-B9F8-BD5AC7D88EE8}" type="slidenum">
              <a:rPr lang="en-NZ" smtClean="0"/>
              <a:pPr/>
              <a:t>5</a:t>
            </a:fld>
            <a:endParaRPr lang="en-NZ" dirty="0"/>
          </a:p>
        </p:txBody>
      </p:sp>
    </p:spTree>
    <p:extLst>
      <p:ext uri="{BB962C8B-B14F-4D97-AF65-F5344CB8AC3E}">
        <p14:creationId xmlns:p14="http://schemas.microsoft.com/office/powerpoint/2010/main" val="1753287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7" y="343100"/>
            <a:ext cx="7670158" cy="1323439"/>
          </a:xfrm>
          <a:prstGeom prst="rect">
            <a:avLst/>
          </a:prstGeom>
          <a:noFill/>
        </p:spPr>
        <p:txBody>
          <a:bodyPr wrap="square" rtlCol="0">
            <a:spAutoFit/>
          </a:bodyPr>
          <a:lstStyle/>
          <a:p>
            <a:pPr algn="ctr"/>
            <a:r>
              <a:rPr lang="en-NZ" sz="4000" b="1" i="1" dirty="0">
                <a:solidFill>
                  <a:srgbClr val="0000FF"/>
                </a:solidFill>
                <a:latin typeface="Book Antiqua"/>
                <a:cs typeface="Book Antiqua"/>
              </a:rPr>
              <a:t>The Promised Son and the </a:t>
            </a:r>
          </a:p>
          <a:p>
            <a:pPr algn="ctr"/>
            <a:r>
              <a:rPr lang="en-NZ" sz="4000" b="1" i="1" dirty="0">
                <a:solidFill>
                  <a:srgbClr val="0000FF"/>
                </a:solidFill>
                <a:latin typeface="Book Antiqua"/>
                <a:cs typeface="Book Antiqua"/>
              </a:rPr>
              <a:t>Joyful Mother </a:t>
            </a:r>
          </a:p>
        </p:txBody>
      </p:sp>
      <p:sp>
        <p:nvSpPr>
          <p:cNvPr id="34" name="TextBox 33"/>
          <p:cNvSpPr txBox="1"/>
          <p:nvPr/>
        </p:nvSpPr>
        <p:spPr>
          <a:xfrm>
            <a:off x="734904" y="1787683"/>
            <a:ext cx="5969744" cy="2308324"/>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Genesis 21:6-7, Luke 1:45,48 </a:t>
            </a:r>
            <a:r>
              <a:rPr lang="en-NZ" sz="2400" b="1" dirty="0">
                <a:latin typeface="Book Antiqua" charset="0"/>
                <a:ea typeface="Book Antiqua" charset="0"/>
                <a:cs typeface="Book Antiqua" charset="0"/>
              </a:rPr>
              <a:t>– Sarah rejoiced in the birth of </a:t>
            </a:r>
            <a:r>
              <a:rPr lang="en-NZ" sz="2400" b="1" dirty="0">
                <a:solidFill>
                  <a:srgbClr val="408000"/>
                </a:solidFill>
                <a:latin typeface="Book Antiqua" charset="0"/>
                <a:ea typeface="Book Antiqua" charset="0"/>
                <a:cs typeface="Book Antiqua" charset="0"/>
              </a:rPr>
              <a:t>Isaac</a:t>
            </a:r>
            <a:r>
              <a:rPr lang="en-NZ" sz="2400" b="1" dirty="0">
                <a:solidFill>
                  <a:srgbClr val="00B050"/>
                </a:solidFill>
                <a:latin typeface="Book Antiqua" charset="0"/>
                <a:ea typeface="Book Antiqua" charset="0"/>
                <a:cs typeface="Book Antiqua" charset="0"/>
              </a:rPr>
              <a:t>,</a:t>
            </a:r>
            <a:r>
              <a:rPr lang="en-NZ" sz="2400" b="1" dirty="0">
                <a:latin typeface="Book Antiqua" charset="0"/>
                <a:ea typeface="Book Antiqua" charset="0"/>
                <a:cs typeface="Book Antiqua" charset="0"/>
              </a:rPr>
              <a:t> providential hand of God upon her, saw ahead to the promised son to come, of whom her own child was but a foreshadowing as well as to a whole generation to come.</a:t>
            </a:r>
            <a:endParaRPr lang="en-NZ" sz="2400" b="1" dirty="0">
              <a:solidFill>
                <a:srgbClr val="FF0000"/>
              </a:solidFill>
              <a:latin typeface="Book Antiqua"/>
              <a:cs typeface="Book Antiqua"/>
            </a:endParaRPr>
          </a:p>
        </p:txBody>
      </p:sp>
      <p:sp>
        <p:nvSpPr>
          <p:cNvPr id="4" name="TextBox 3"/>
          <p:cNvSpPr txBox="1"/>
          <p:nvPr/>
        </p:nvSpPr>
        <p:spPr>
          <a:xfrm>
            <a:off x="734904" y="4298996"/>
            <a:ext cx="7985763" cy="1569660"/>
          </a:xfrm>
          <a:prstGeom prst="rect">
            <a:avLst/>
          </a:prstGeom>
          <a:noFill/>
        </p:spPr>
        <p:txBody>
          <a:bodyPr wrap="square" rtlCol="0">
            <a:spAutoFit/>
          </a:bodyPr>
          <a:lstStyle/>
          <a:p>
            <a:r>
              <a:rPr lang="en-NZ" sz="2400" b="1" dirty="0">
                <a:solidFill>
                  <a:srgbClr val="FF0000"/>
                </a:solidFill>
                <a:latin typeface="Book Antiqua"/>
                <a:cs typeface="Book Antiqua"/>
              </a:rPr>
              <a:t>Genesis 21:9-10 </a:t>
            </a:r>
            <a:r>
              <a:rPr lang="en-NZ" sz="2400" b="1" dirty="0">
                <a:solidFill>
                  <a:srgbClr val="000000"/>
                </a:solidFill>
                <a:latin typeface="Book Antiqua"/>
                <a:cs typeface="Book Antiqua"/>
              </a:rPr>
              <a:t>– Sarah wanted a godly environment  for the development of </a:t>
            </a:r>
            <a:r>
              <a:rPr lang="en-NZ" sz="2400" b="1" dirty="0">
                <a:solidFill>
                  <a:srgbClr val="408000"/>
                </a:solidFill>
                <a:latin typeface="Book Antiqua"/>
                <a:cs typeface="Book Antiqua"/>
              </a:rPr>
              <a:t>Isaac </a:t>
            </a:r>
            <a:r>
              <a:rPr lang="en-NZ" sz="2400" b="1" dirty="0">
                <a:solidFill>
                  <a:srgbClr val="000000"/>
                </a:solidFill>
                <a:latin typeface="Book Antiqua"/>
                <a:cs typeface="Book Antiqua"/>
              </a:rPr>
              <a:t>as his father’s son. </a:t>
            </a:r>
          </a:p>
          <a:p>
            <a:endParaRPr lang="en-NZ" sz="2400" b="1" dirty="0">
              <a:solidFill>
                <a:srgbClr val="000000"/>
              </a:solidFill>
              <a:latin typeface="Book Antiqua"/>
              <a:cs typeface="Book Antiqua"/>
            </a:endParaRPr>
          </a:p>
          <a:p>
            <a:r>
              <a:rPr lang="en-NZ" sz="2400" b="1" dirty="0">
                <a:solidFill>
                  <a:srgbClr val="FF0000"/>
                </a:solidFill>
                <a:latin typeface="Book Antiqua"/>
                <a:cs typeface="Book Antiqua"/>
              </a:rPr>
              <a:t>Hebrews 11:11-12</a:t>
            </a:r>
            <a:r>
              <a:rPr lang="en-NZ" sz="2400" b="1" dirty="0">
                <a:solidFill>
                  <a:srgbClr val="000000"/>
                </a:solidFill>
                <a:latin typeface="Book Antiqua"/>
                <a:cs typeface="Book Antiqua"/>
              </a:rPr>
              <a:t> </a:t>
            </a:r>
            <a:endParaRPr lang="en-US" sz="2400" b="1" dirty="0">
              <a:solidFill>
                <a:srgbClr val="FF0000"/>
              </a:solidFill>
              <a:latin typeface="Book Antiqua"/>
              <a:cs typeface="Book Antiqua"/>
            </a:endParaRPr>
          </a:p>
        </p:txBody>
      </p:sp>
      <p:sp>
        <p:nvSpPr>
          <p:cNvPr id="3" name="Footer Placeholder 2">
            <a:extLst>
              <a:ext uri="{FF2B5EF4-FFF2-40B4-BE49-F238E27FC236}">
                <a16:creationId xmlns:a16="http://schemas.microsoft.com/office/drawing/2014/main" id="{95C0CD33-E0F1-45B4-A778-40B154D215C5}"/>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E675D8B6-F036-43EA-BE1B-E01F1E52BE6C}"/>
              </a:ext>
            </a:extLst>
          </p:cNvPr>
          <p:cNvSpPr>
            <a:spLocks noGrp="1"/>
          </p:cNvSpPr>
          <p:nvPr>
            <p:ph type="sldNum" sz="quarter" idx="12"/>
          </p:nvPr>
        </p:nvSpPr>
        <p:spPr/>
        <p:txBody>
          <a:bodyPr/>
          <a:lstStyle/>
          <a:p>
            <a:fld id="{9B2F8528-1CB5-6F49-B48B-D4FA82A0E97F}" type="slidenum">
              <a:rPr lang="en-US" smtClean="0"/>
              <a:t>50</a:t>
            </a:fld>
            <a:endParaRPr lang="en-US"/>
          </a:p>
        </p:txBody>
      </p:sp>
      <p:pic>
        <p:nvPicPr>
          <p:cNvPr id="2050" name="Picture 2" descr="Image result for sarah and baby isaac">
            <a:extLst>
              <a:ext uri="{FF2B5EF4-FFF2-40B4-BE49-F238E27FC236}">
                <a16:creationId xmlns:a16="http://schemas.microsoft.com/office/drawing/2014/main" id="{7A989D40-2A3C-45B6-ADB7-6DBC05631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648" y="35396"/>
            <a:ext cx="22574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69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1C939E-A429-4CEA-45AB-388666357D8F}"/>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F8816259-6141-4573-63F9-359E3FAAD742}"/>
              </a:ext>
            </a:extLst>
          </p:cNvPr>
          <p:cNvSpPr>
            <a:spLocks noGrp="1"/>
          </p:cNvSpPr>
          <p:nvPr>
            <p:ph type="sldNum" sz="quarter" idx="12"/>
          </p:nvPr>
        </p:nvSpPr>
        <p:spPr/>
        <p:txBody>
          <a:bodyPr/>
          <a:lstStyle/>
          <a:p>
            <a:fld id="{459CABAD-5BE5-4119-B9F8-BD5AC7D88EE8}" type="slidenum">
              <a:rPr lang="en-NZ" smtClean="0"/>
              <a:pPr/>
              <a:t>51</a:t>
            </a:fld>
            <a:endParaRPr lang="en-NZ"/>
          </a:p>
        </p:txBody>
      </p:sp>
      <p:pic>
        <p:nvPicPr>
          <p:cNvPr id="4" name="Picture 3">
            <a:extLst>
              <a:ext uri="{FF2B5EF4-FFF2-40B4-BE49-F238E27FC236}">
                <a16:creationId xmlns:a16="http://schemas.microsoft.com/office/drawing/2014/main" id="{69B422DD-2CF4-AF9F-7BF7-AB35FBBBA848}"/>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526525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1"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11" name="TextBox 10"/>
          <p:cNvSpPr txBox="1"/>
          <p:nvPr/>
        </p:nvSpPr>
        <p:spPr>
          <a:xfrm>
            <a:off x="1497870" y="3333090"/>
            <a:ext cx="6647975" cy="1754326"/>
          </a:xfrm>
          <a:prstGeom prst="rect">
            <a:avLst/>
          </a:prstGeom>
          <a:noFill/>
          <a:effectLst>
            <a:outerShdw dist="25400" dir="8400000" algn="ctr" rotWithShape="0">
              <a:schemeClr val="tx1"/>
            </a:outerShdw>
          </a:effectLst>
        </p:spPr>
        <p:txBody>
          <a:bodyPr wrap="none" rtlCol="0">
            <a:spAutoFit/>
          </a:bodyPr>
          <a:lstStyle/>
          <a:p>
            <a:pPr algn="ctr"/>
            <a:r>
              <a:rPr lang="en-NZ" sz="5400" b="1" dirty="0">
                <a:solidFill>
                  <a:schemeClr val="tx2"/>
                </a:solidFill>
                <a:latin typeface="Book Antiqua"/>
                <a:cs typeface="Book Antiqua"/>
              </a:rPr>
              <a:t>Yahweh Revealed</a:t>
            </a:r>
          </a:p>
          <a:p>
            <a:pPr algn="ctr"/>
            <a:r>
              <a:rPr lang="en-NZ" sz="5400" b="1" dirty="0">
                <a:solidFill>
                  <a:schemeClr val="tx2"/>
                </a:solidFill>
                <a:latin typeface="Book Antiqua"/>
                <a:cs typeface="Book Antiqua"/>
              </a:rPr>
              <a:t>through a Multitude</a:t>
            </a:r>
          </a:p>
        </p:txBody>
      </p:sp>
      <p:sp>
        <p:nvSpPr>
          <p:cNvPr id="5" name="TextBox 4"/>
          <p:cNvSpPr txBox="1"/>
          <p:nvPr/>
        </p:nvSpPr>
        <p:spPr>
          <a:xfrm>
            <a:off x="274320" y="2189061"/>
            <a:ext cx="8717280" cy="1015663"/>
          </a:xfrm>
          <a:prstGeom prst="rect">
            <a:avLst/>
          </a:prstGeom>
          <a:noFill/>
        </p:spPr>
        <p:txBody>
          <a:bodyPr wrap="square" rtlCol="0">
            <a:spAutoFit/>
          </a:bodyPr>
          <a:lstStyle/>
          <a:p>
            <a:pPr algn="ctr"/>
            <a:r>
              <a:rPr lang="en-US" sz="6000" b="1" dirty="0">
                <a:solidFill>
                  <a:schemeClr val="bg1"/>
                </a:solidFill>
                <a:latin typeface="Book Antiqua"/>
                <a:cs typeface="Book Antiqua"/>
              </a:rPr>
              <a:t>THE FAMILY OF GOD</a:t>
            </a:r>
          </a:p>
        </p:txBody>
      </p:sp>
      <p:sp>
        <p:nvSpPr>
          <p:cNvPr id="7" name="Footer Placeholder 6">
            <a:extLst>
              <a:ext uri="{FF2B5EF4-FFF2-40B4-BE49-F238E27FC236}">
                <a16:creationId xmlns:a16="http://schemas.microsoft.com/office/drawing/2014/main" id="{576980D5-970F-4665-AFAF-B1B8A7CDCBA9}"/>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23F1AB3E-61D3-4716-8FB9-84D3D553C723}"/>
              </a:ext>
            </a:extLst>
          </p:cNvPr>
          <p:cNvSpPr>
            <a:spLocks noGrp="1"/>
          </p:cNvSpPr>
          <p:nvPr>
            <p:ph type="sldNum" sz="quarter" idx="12"/>
          </p:nvPr>
        </p:nvSpPr>
        <p:spPr/>
        <p:txBody>
          <a:bodyPr/>
          <a:lstStyle/>
          <a:p>
            <a:fld id="{9B2F8528-1CB5-6F49-B48B-D4FA82A0E97F}" type="slidenum">
              <a:rPr lang="en-US" smtClean="0"/>
              <a:t>52</a:t>
            </a:fld>
            <a:endParaRPr lang="en-US"/>
          </a:p>
        </p:txBody>
      </p:sp>
    </p:spTree>
    <p:extLst>
      <p:ext uri="{BB962C8B-B14F-4D97-AF65-F5344CB8AC3E}">
        <p14:creationId xmlns:p14="http://schemas.microsoft.com/office/powerpoint/2010/main" val="42153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109147" y="1615217"/>
            <a:ext cx="4682053" cy="430887"/>
          </a:xfrm>
          <a:prstGeom prst="rect">
            <a:avLst/>
          </a:prstGeom>
          <a:noFill/>
          <a:ln w="9525">
            <a:noFill/>
            <a:miter lim="800000"/>
            <a:headEnd/>
            <a:tailEnd/>
          </a:ln>
        </p:spPr>
        <p:txBody>
          <a:bodyPr wrap="square">
            <a:prstTxWarp prst="textNoShape">
              <a:avLst/>
            </a:prstTxWarp>
            <a:spAutoFit/>
          </a:bodyPr>
          <a:lstStyle/>
          <a:p>
            <a:r>
              <a:rPr lang="en-NZ" sz="2200" b="1" dirty="0">
                <a:solidFill>
                  <a:srgbClr val="FF0000"/>
                </a:solidFill>
                <a:latin typeface="Book Antiqua"/>
                <a:cs typeface="Book Antiqua"/>
              </a:rPr>
              <a:t>Genesis 28:1-4, Genesis 30:30</a:t>
            </a:r>
            <a:endParaRPr lang="en-NZ" sz="2200" b="1" dirty="0">
              <a:latin typeface="Book Antiqua"/>
              <a:cs typeface="Book Antiqua"/>
            </a:endParaRPr>
          </a:p>
        </p:txBody>
      </p:sp>
      <p:sp>
        <p:nvSpPr>
          <p:cNvPr id="8" name="TextBox 7"/>
          <p:cNvSpPr txBox="1">
            <a:spLocks noChangeArrowheads="1"/>
          </p:cNvSpPr>
          <p:nvPr/>
        </p:nvSpPr>
        <p:spPr bwMode="auto">
          <a:xfrm>
            <a:off x="1109147" y="2233713"/>
            <a:ext cx="5190053" cy="430887"/>
          </a:xfrm>
          <a:prstGeom prst="rect">
            <a:avLst/>
          </a:prstGeom>
          <a:noFill/>
          <a:ln w="9525">
            <a:noFill/>
            <a:miter lim="800000"/>
            <a:headEnd/>
            <a:tailEnd/>
          </a:ln>
        </p:spPr>
        <p:txBody>
          <a:bodyPr wrap="square">
            <a:prstTxWarp prst="textNoShape">
              <a:avLst/>
            </a:prstTxWarp>
            <a:spAutoFit/>
          </a:bodyPr>
          <a:lstStyle/>
          <a:p>
            <a:r>
              <a:rPr lang="en-NZ" sz="2200" b="1" dirty="0">
                <a:solidFill>
                  <a:srgbClr val="FF0000"/>
                </a:solidFill>
                <a:latin typeface="Book Antiqua"/>
                <a:cs typeface="Book Antiqua"/>
              </a:rPr>
              <a:t>Luke 1:33, Acts 7:8, 14-15</a:t>
            </a:r>
            <a:endParaRPr lang="en-NZ" sz="2200" b="1" dirty="0">
              <a:solidFill>
                <a:srgbClr val="000000"/>
              </a:solidFill>
              <a:latin typeface="Book Antiqua"/>
              <a:cs typeface="Book Antiqua"/>
            </a:endParaRPr>
          </a:p>
        </p:txBody>
      </p:sp>
      <p:sp>
        <p:nvSpPr>
          <p:cNvPr id="13" name="TextBox 12"/>
          <p:cNvSpPr txBox="1">
            <a:spLocks noChangeArrowheads="1"/>
          </p:cNvSpPr>
          <p:nvPr/>
        </p:nvSpPr>
        <p:spPr bwMode="auto">
          <a:xfrm>
            <a:off x="1109147" y="1915893"/>
            <a:ext cx="4851386" cy="430887"/>
          </a:xfrm>
          <a:prstGeom prst="rect">
            <a:avLst/>
          </a:prstGeom>
          <a:noFill/>
          <a:ln w="9525">
            <a:noFill/>
            <a:miter lim="800000"/>
            <a:headEnd/>
            <a:tailEnd/>
          </a:ln>
        </p:spPr>
        <p:txBody>
          <a:bodyPr wrap="square">
            <a:prstTxWarp prst="textNoShape">
              <a:avLst/>
            </a:prstTxWarp>
            <a:spAutoFit/>
          </a:bodyPr>
          <a:lstStyle/>
          <a:p>
            <a:r>
              <a:rPr lang="en-NZ" sz="2200" b="1" dirty="0">
                <a:solidFill>
                  <a:srgbClr val="FF0000"/>
                </a:solidFill>
                <a:latin typeface="Book Antiqua"/>
                <a:cs typeface="Book Antiqua"/>
              </a:rPr>
              <a:t>Genesis 35:10-11, Genesis 48:3-4</a:t>
            </a:r>
            <a:endParaRPr lang="en-NZ" sz="2200" b="1" dirty="0">
              <a:solidFill>
                <a:srgbClr val="000000"/>
              </a:solidFill>
              <a:latin typeface="Book Antiqua"/>
              <a:cs typeface="Book Antiqua"/>
            </a:endParaRPr>
          </a:p>
        </p:txBody>
      </p:sp>
      <p:sp>
        <p:nvSpPr>
          <p:cNvPr id="2" name="TextBox 1"/>
          <p:cNvSpPr txBox="1"/>
          <p:nvPr/>
        </p:nvSpPr>
        <p:spPr>
          <a:xfrm>
            <a:off x="738189" y="334440"/>
            <a:ext cx="7667622" cy="707886"/>
          </a:xfrm>
          <a:prstGeom prst="rect">
            <a:avLst/>
          </a:prstGeom>
          <a:noFill/>
        </p:spPr>
        <p:txBody>
          <a:bodyPr wrap="square" rtlCol="0">
            <a:spAutoFit/>
          </a:bodyPr>
          <a:lstStyle/>
          <a:p>
            <a:r>
              <a:rPr lang="en-US" sz="4000" b="1" dirty="0">
                <a:solidFill>
                  <a:srgbClr val="0000FF"/>
                </a:solidFill>
                <a:latin typeface="Book Antiqua"/>
                <a:cs typeface="Book Antiqua"/>
              </a:rPr>
              <a:t>Yahweh – The Elohim Of Jacob</a:t>
            </a:r>
          </a:p>
        </p:txBody>
      </p:sp>
      <p:sp>
        <p:nvSpPr>
          <p:cNvPr id="3" name="TextBox 2"/>
          <p:cNvSpPr txBox="1"/>
          <p:nvPr/>
        </p:nvSpPr>
        <p:spPr>
          <a:xfrm>
            <a:off x="1836210" y="982138"/>
            <a:ext cx="5471581" cy="430887"/>
          </a:xfrm>
          <a:prstGeom prst="rect">
            <a:avLst/>
          </a:prstGeom>
          <a:noFill/>
        </p:spPr>
        <p:txBody>
          <a:bodyPr wrap="square" rtlCol="0">
            <a:spAutoFit/>
          </a:bodyPr>
          <a:lstStyle/>
          <a:p>
            <a:r>
              <a:rPr lang="en-US" sz="2200" b="1" dirty="0">
                <a:solidFill>
                  <a:srgbClr val="008000"/>
                </a:solidFill>
                <a:latin typeface="Book Antiqua"/>
                <a:cs typeface="Book Antiqua"/>
              </a:rPr>
              <a:t>Yahweh proclaimed through a multitude</a:t>
            </a:r>
          </a:p>
        </p:txBody>
      </p:sp>
      <p:sp>
        <p:nvSpPr>
          <p:cNvPr id="4" name="TextBox 3"/>
          <p:cNvSpPr txBox="1"/>
          <p:nvPr/>
        </p:nvSpPr>
        <p:spPr>
          <a:xfrm>
            <a:off x="883920" y="2791874"/>
            <a:ext cx="7633547" cy="1107996"/>
          </a:xfrm>
          <a:prstGeom prst="rect">
            <a:avLst/>
          </a:prstGeom>
          <a:noFill/>
        </p:spPr>
        <p:txBody>
          <a:bodyPr wrap="square" rtlCol="0">
            <a:spAutoFit/>
          </a:bodyPr>
          <a:lstStyle/>
          <a:p>
            <a:r>
              <a:rPr lang="en-NZ" sz="2200" b="1" dirty="0">
                <a:solidFill>
                  <a:srgbClr val="408000"/>
                </a:solidFill>
                <a:latin typeface="Book Antiqua"/>
                <a:cs typeface="Book Antiqua"/>
              </a:rPr>
              <a:t>Jacob</a:t>
            </a:r>
            <a:r>
              <a:rPr lang="en-NZ" sz="2200" b="1" dirty="0">
                <a:latin typeface="Book Antiqua"/>
                <a:cs typeface="Book Antiqua"/>
              </a:rPr>
              <a:t> is the grandson through</a:t>
            </a:r>
            <a:r>
              <a:rPr lang="en-NZ" sz="2200" b="1" dirty="0">
                <a:cs typeface="Book Antiqua"/>
              </a:rPr>
              <a:t> whom the promises would be multiplied and</a:t>
            </a:r>
            <a:r>
              <a:rPr lang="en-NZ" sz="2200" b="1" dirty="0">
                <a:latin typeface="Book Antiqua"/>
                <a:cs typeface="Book Antiqua"/>
              </a:rPr>
              <a:t> </a:t>
            </a:r>
            <a:r>
              <a:rPr lang="en-NZ" sz="2200" b="1" u="sng" dirty="0">
                <a:latin typeface="Book Antiqua"/>
                <a:cs typeface="Book Antiqua"/>
              </a:rPr>
              <a:t>the channel through whom God’s family would increase</a:t>
            </a:r>
            <a:r>
              <a:rPr lang="en-NZ" sz="2200" b="1" dirty="0">
                <a:latin typeface="Book Antiqua"/>
                <a:cs typeface="Book Antiqua"/>
              </a:rPr>
              <a:t>.</a:t>
            </a:r>
          </a:p>
        </p:txBody>
      </p:sp>
      <p:sp>
        <p:nvSpPr>
          <p:cNvPr id="5" name="TextBox 4"/>
          <p:cNvSpPr txBox="1"/>
          <p:nvPr/>
        </p:nvSpPr>
        <p:spPr>
          <a:xfrm>
            <a:off x="824654" y="4091510"/>
            <a:ext cx="7692813" cy="2123658"/>
          </a:xfrm>
          <a:prstGeom prst="rect">
            <a:avLst/>
          </a:prstGeom>
          <a:noFill/>
        </p:spPr>
        <p:txBody>
          <a:bodyPr wrap="square" rtlCol="0">
            <a:spAutoFit/>
          </a:bodyPr>
          <a:lstStyle/>
          <a:p>
            <a:r>
              <a:rPr lang="en-NZ" sz="2200" b="1" dirty="0">
                <a:solidFill>
                  <a:srgbClr val="408000"/>
                </a:solidFill>
                <a:cs typeface="Book Antiqua"/>
              </a:rPr>
              <a:t>Jacob </a:t>
            </a:r>
            <a:r>
              <a:rPr lang="en-NZ" sz="2200" b="1" u="sng" dirty="0">
                <a:solidFill>
                  <a:srgbClr val="000000"/>
                </a:solidFill>
                <a:cs typeface="Book Antiqua"/>
              </a:rPr>
              <a:t>was led by Yahweh through </a:t>
            </a:r>
            <a:r>
              <a:rPr lang="en-NZ" sz="2200" b="1" u="sng" dirty="0">
                <a:solidFill>
                  <a:srgbClr val="000000"/>
                </a:solidFill>
                <a:latin typeface="Book Antiqua"/>
                <a:cs typeface="Book Antiqua"/>
              </a:rPr>
              <a:t>the difficulties and trials of family life, which shaped and fashioned his character</a:t>
            </a:r>
            <a:r>
              <a:rPr lang="en-NZ" sz="2200" b="1" dirty="0">
                <a:solidFill>
                  <a:srgbClr val="000000"/>
                </a:solidFill>
                <a:latin typeface="Book Antiqua"/>
                <a:cs typeface="Book Antiqua"/>
              </a:rPr>
              <a:t>.</a:t>
            </a:r>
          </a:p>
          <a:p>
            <a:endParaRPr lang="en-NZ" sz="2200" b="1" dirty="0">
              <a:solidFill>
                <a:srgbClr val="000000"/>
              </a:solidFill>
              <a:latin typeface="Book Antiqua"/>
              <a:cs typeface="Book Antiqua"/>
            </a:endParaRPr>
          </a:p>
          <a:p>
            <a:r>
              <a:rPr lang="en-NZ" sz="2200" b="1" dirty="0">
                <a:solidFill>
                  <a:srgbClr val="000000"/>
                </a:solidFill>
                <a:latin typeface="Book Antiqua"/>
                <a:cs typeface="Book Antiqua"/>
              </a:rPr>
              <a:t>Yahweh was declared in the multitude of </a:t>
            </a:r>
            <a:r>
              <a:rPr lang="en-NZ" sz="2200" b="1" dirty="0">
                <a:solidFill>
                  <a:srgbClr val="408000"/>
                </a:solidFill>
                <a:latin typeface="Book Antiqua"/>
                <a:cs typeface="Book Antiqua"/>
              </a:rPr>
              <a:t>Jacob’s</a:t>
            </a:r>
            <a:r>
              <a:rPr lang="en-NZ" sz="2200" b="1" dirty="0">
                <a:solidFill>
                  <a:srgbClr val="000000"/>
                </a:solidFill>
                <a:latin typeface="Book Antiqua"/>
                <a:cs typeface="Book Antiqua"/>
              </a:rPr>
              <a:t> offspring.</a:t>
            </a:r>
            <a:endParaRPr lang="en-NZ" sz="2200" b="1" dirty="0">
              <a:solidFill>
                <a:srgbClr val="FF0000"/>
              </a:solidFill>
              <a:latin typeface="Comic Sans MS" pitchFamily="66" charset="0"/>
            </a:endParaRPr>
          </a:p>
        </p:txBody>
      </p:sp>
      <p:sp>
        <p:nvSpPr>
          <p:cNvPr id="7" name="Footer Placeholder 6">
            <a:extLst>
              <a:ext uri="{FF2B5EF4-FFF2-40B4-BE49-F238E27FC236}">
                <a16:creationId xmlns:a16="http://schemas.microsoft.com/office/drawing/2014/main" id="{6CA32AF8-11E6-4E04-8824-945B11162B50}"/>
              </a:ext>
            </a:extLst>
          </p:cNvPr>
          <p:cNvSpPr>
            <a:spLocks noGrp="1"/>
          </p:cNvSpPr>
          <p:nvPr>
            <p:ph type="ftr" sz="quarter" idx="11"/>
          </p:nvPr>
        </p:nvSpPr>
        <p:spPr/>
        <p:txBody>
          <a:bodyPr/>
          <a:lstStyle/>
          <a:p>
            <a:r>
              <a:rPr lang="en-NZ"/>
              <a:t>2023 Kentucky Bible School</a:t>
            </a:r>
          </a:p>
        </p:txBody>
      </p:sp>
      <p:sp>
        <p:nvSpPr>
          <p:cNvPr id="9" name="Slide Number Placeholder 8">
            <a:extLst>
              <a:ext uri="{FF2B5EF4-FFF2-40B4-BE49-F238E27FC236}">
                <a16:creationId xmlns:a16="http://schemas.microsoft.com/office/drawing/2014/main" id="{ECDAB85F-ADED-4C08-91DB-33293E730DAC}"/>
              </a:ext>
            </a:extLst>
          </p:cNvPr>
          <p:cNvSpPr>
            <a:spLocks noGrp="1"/>
          </p:cNvSpPr>
          <p:nvPr>
            <p:ph type="sldNum" sz="quarter" idx="12"/>
          </p:nvPr>
        </p:nvSpPr>
        <p:spPr/>
        <p:txBody>
          <a:bodyPr/>
          <a:lstStyle/>
          <a:p>
            <a:fld id="{459CABAD-5BE5-4119-B9F8-BD5AC7D88EE8}" type="slidenum">
              <a:rPr lang="en-NZ" smtClean="0"/>
              <a:pPr/>
              <a:t>53</a:t>
            </a:fld>
            <a:endParaRPr lang="en-NZ"/>
          </a:p>
        </p:txBody>
      </p:sp>
    </p:spTree>
    <p:extLst>
      <p:ext uri="{BB962C8B-B14F-4D97-AF65-F5344CB8AC3E}">
        <p14:creationId xmlns:p14="http://schemas.microsoft.com/office/powerpoint/2010/main" val="116114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518" y="343100"/>
            <a:ext cx="9712325" cy="1323439"/>
          </a:xfrm>
          <a:prstGeom prst="rect">
            <a:avLst/>
          </a:prstGeom>
          <a:noFill/>
        </p:spPr>
        <p:txBody>
          <a:bodyPr wrap="square" rtlCol="0">
            <a:spAutoFit/>
          </a:bodyPr>
          <a:lstStyle/>
          <a:p>
            <a:pPr algn="ctr"/>
            <a:r>
              <a:rPr lang="en-NZ" sz="4000" b="1" i="1" dirty="0">
                <a:solidFill>
                  <a:srgbClr val="0000FF"/>
                </a:solidFill>
                <a:latin typeface="Book Antiqua"/>
                <a:cs typeface="Book Antiqua"/>
              </a:rPr>
              <a:t>The Multitudinous Seed Developed</a:t>
            </a:r>
          </a:p>
          <a:p>
            <a:pPr algn="ctr"/>
            <a:r>
              <a:rPr lang="en-NZ" sz="4000" b="1" i="1" dirty="0">
                <a:solidFill>
                  <a:srgbClr val="0000FF"/>
                </a:solidFill>
                <a:latin typeface="Book Antiqua"/>
                <a:cs typeface="Book Antiqua"/>
              </a:rPr>
              <a:t>in Egypt </a:t>
            </a:r>
          </a:p>
        </p:txBody>
      </p:sp>
      <p:sp>
        <p:nvSpPr>
          <p:cNvPr id="34" name="TextBox 33"/>
          <p:cNvSpPr txBox="1"/>
          <p:nvPr/>
        </p:nvSpPr>
        <p:spPr>
          <a:xfrm>
            <a:off x="734904" y="1711727"/>
            <a:ext cx="7816429" cy="2677656"/>
          </a:xfrm>
          <a:prstGeom prst="rect">
            <a:avLst/>
          </a:prstGeom>
          <a:noFill/>
        </p:spPr>
        <p:txBody>
          <a:bodyPr wrap="square" rtlCol="0">
            <a:spAutoFit/>
          </a:bodyPr>
          <a:lstStyle/>
          <a:p>
            <a:r>
              <a:rPr lang="en-NZ" sz="2400" b="1" dirty="0">
                <a:solidFill>
                  <a:srgbClr val="FF0000"/>
                </a:solidFill>
                <a:latin typeface="Book Antiqua" charset="0"/>
                <a:ea typeface="Book Antiqua" charset="0"/>
                <a:cs typeface="Book Antiqua" charset="0"/>
              </a:rPr>
              <a:t>Genesis 28:3 </a:t>
            </a:r>
            <a:r>
              <a:rPr lang="en-NZ" sz="2400" b="1" dirty="0">
                <a:latin typeface="Book Antiqua" charset="0"/>
                <a:ea typeface="Book Antiqua" charset="0"/>
                <a:cs typeface="Book Antiqua" charset="0"/>
              </a:rPr>
              <a:t>– </a:t>
            </a:r>
            <a:r>
              <a:rPr lang="en-NZ" sz="2400" b="1" i="1" dirty="0">
                <a:latin typeface="Book Antiqua" charset="0"/>
                <a:ea typeface="Book Antiqua" charset="0"/>
                <a:cs typeface="Book Antiqua" charset="0"/>
              </a:rPr>
              <a:t>And God Almighty bless thee and make thee fruitful, and multiply thee, that thou mayest be a multitude of people.</a:t>
            </a:r>
          </a:p>
          <a:p>
            <a:endParaRPr lang="en-NZ" sz="2400" b="1" dirty="0">
              <a:latin typeface="Book Antiqua" charset="0"/>
              <a:ea typeface="Book Antiqua" charset="0"/>
              <a:cs typeface="Book Antiqua" charset="0"/>
            </a:endParaRPr>
          </a:p>
          <a:p>
            <a:r>
              <a:rPr lang="en-NZ" sz="2400" b="1" dirty="0">
                <a:latin typeface="Book Antiqua" charset="0"/>
                <a:ea typeface="Book Antiqua" charset="0"/>
                <a:cs typeface="Book Antiqua" charset="0"/>
              </a:rPr>
              <a:t>The fulfilment of this promise however awaited the death of the patriarchs, and was accomplished in Egypt </a:t>
            </a:r>
            <a:r>
              <a:rPr lang="en-NZ" sz="2400" b="1" dirty="0">
                <a:solidFill>
                  <a:srgbClr val="FF0000"/>
                </a:solidFill>
                <a:latin typeface="Book Antiqua" charset="0"/>
                <a:ea typeface="Book Antiqua" charset="0"/>
                <a:cs typeface="Book Antiqua" charset="0"/>
              </a:rPr>
              <a:t>(Genesis 46:1-3; Exodus 1:5-7)</a:t>
            </a:r>
            <a:r>
              <a:rPr lang="en-NZ" sz="2400" b="1" dirty="0">
                <a:latin typeface="Book Antiqua" charset="0"/>
                <a:ea typeface="Book Antiqua" charset="0"/>
                <a:cs typeface="Book Antiqua" charset="0"/>
              </a:rPr>
              <a:t>.</a:t>
            </a:r>
          </a:p>
        </p:txBody>
      </p:sp>
      <p:sp>
        <p:nvSpPr>
          <p:cNvPr id="36" name="TextBox 35"/>
          <p:cNvSpPr txBox="1"/>
          <p:nvPr/>
        </p:nvSpPr>
        <p:spPr>
          <a:xfrm>
            <a:off x="773642" y="4553008"/>
            <a:ext cx="7777691" cy="461665"/>
          </a:xfrm>
          <a:prstGeom prst="rect">
            <a:avLst/>
          </a:prstGeom>
          <a:noFill/>
        </p:spPr>
        <p:txBody>
          <a:bodyPr wrap="square" rtlCol="0">
            <a:spAutoFit/>
          </a:bodyPr>
          <a:lstStyle/>
          <a:p>
            <a:r>
              <a:rPr lang="en-NZ" sz="2400" b="1" dirty="0">
                <a:latin typeface="Book Antiqua" charset="0"/>
                <a:ea typeface="Book Antiqua" charset="0"/>
                <a:cs typeface="Book Antiqua" charset="0"/>
              </a:rPr>
              <a:t>What does Egypt symbolize?  </a:t>
            </a:r>
            <a:endParaRPr lang="en-NZ" sz="2400" b="1" dirty="0">
              <a:solidFill>
                <a:srgbClr val="FF0000"/>
              </a:solidFill>
              <a:latin typeface="Book Antiqua"/>
              <a:cs typeface="Book Antiqua"/>
            </a:endParaRPr>
          </a:p>
        </p:txBody>
      </p:sp>
      <p:sp>
        <p:nvSpPr>
          <p:cNvPr id="4" name="Footer Placeholder 3">
            <a:extLst>
              <a:ext uri="{FF2B5EF4-FFF2-40B4-BE49-F238E27FC236}">
                <a16:creationId xmlns:a16="http://schemas.microsoft.com/office/drawing/2014/main" id="{ECA92952-EEDA-472E-918C-6294103A90E8}"/>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3810B0D7-4D60-4C39-9630-7096BF658F07}"/>
              </a:ext>
            </a:extLst>
          </p:cNvPr>
          <p:cNvSpPr>
            <a:spLocks noGrp="1"/>
          </p:cNvSpPr>
          <p:nvPr>
            <p:ph type="sldNum" sz="quarter" idx="12"/>
          </p:nvPr>
        </p:nvSpPr>
        <p:spPr/>
        <p:txBody>
          <a:bodyPr/>
          <a:lstStyle/>
          <a:p>
            <a:fld id="{9B2F8528-1CB5-6F49-B48B-D4FA82A0E97F}" type="slidenum">
              <a:rPr lang="en-US" smtClean="0"/>
              <a:t>54</a:t>
            </a:fld>
            <a:endParaRPr lang="en-US"/>
          </a:p>
        </p:txBody>
      </p:sp>
      <p:pic>
        <p:nvPicPr>
          <p:cNvPr id="3" name="Picture 2">
            <a:extLst>
              <a:ext uri="{FF2B5EF4-FFF2-40B4-BE49-F238E27FC236}">
                <a16:creationId xmlns:a16="http://schemas.microsoft.com/office/drawing/2014/main" id="{1681CB3F-D6AF-7118-F84B-7483BF45C3B5}"/>
              </a:ext>
            </a:extLst>
          </p:cNvPr>
          <p:cNvPicPr>
            <a:picLocks noChangeAspect="1"/>
          </p:cNvPicPr>
          <p:nvPr/>
        </p:nvPicPr>
        <p:blipFill>
          <a:blip r:embed="rId3"/>
          <a:stretch>
            <a:fillRect/>
          </a:stretch>
        </p:blipFill>
        <p:spPr>
          <a:xfrm>
            <a:off x="5928526" y="4070161"/>
            <a:ext cx="1801453" cy="2651314"/>
          </a:xfrm>
          <a:prstGeom prst="rect">
            <a:avLst/>
          </a:prstGeom>
        </p:spPr>
      </p:pic>
      <p:sp>
        <p:nvSpPr>
          <p:cNvPr id="6" name="TextBox 5">
            <a:extLst>
              <a:ext uri="{FF2B5EF4-FFF2-40B4-BE49-F238E27FC236}">
                <a16:creationId xmlns:a16="http://schemas.microsoft.com/office/drawing/2014/main" id="{FD90A4E6-7F55-4B2E-8030-D25E0FA7498E}"/>
              </a:ext>
            </a:extLst>
          </p:cNvPr>
          <p:cNvSpPr txBox="1"/>
          <p:nvPr/>
        </p:nvSpPr>
        <p:spPr>
          <a:xfrm>
            <a:off x="7368270" y="4813178"/>
            <a:ext cx="1327677"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a:t>Egyptian god of evil and darkness</a:t>
            </a:r>
          </a:p>
        </p:txBody>
      </p:sp>
    </p:spTree>
    <p:extLst>
      <p:ext uri="{BB962C8B-B14F-4D97-AF65-F5344CB8AC3E}">
        <p14:creationId xmlns:p14="http://schemas.microsoft.com/office/powerpoint/2010/main" val="135406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1F86-A72C-8F57-22F0-A8C741DBA2F5}"/>
              </a:ext>
            </a:extLst>
          </p:cNvPr>
          <p:cNvSpPr>
            <a:spLocks noGrp="1"/>
          </p:cNvSpPr>
          <p:nvPr>
            <p:ph type="title"/>
          </p:nvPr>
        </p:nvSpPr>
        <p:spPr/>
        <p:txBody>
          <a:bodyPr/>
          <a:lstStyle/>
          <a:p>
            <a:r>
              <a:rPr lang="en-US" dirty="0">
                <a:solidFill>
                  <a:srgbClr val="0432FF"/>
                </a:solidFill>
              </a:rPr>
              <a:t>Family Likeness</a:t>
            </a:r>
          </a:p>
        </p:txBody>
      </p:sp>
      <p:sp>
        <p:nvSpPr>
          <p:cNvPr id="4" name="Footer Placeholder 3">
            <a:extLst>
              <a:ext uri="{FF2B5EF4-FFF2-40B4-BE49-F238E27FC236}">
                <a16:creationId xmlns:a16="http://schemas.microsoft.com/office/drawing/2014/main" id="{1D6FD586-3230-3ED0-AAA6-772AC07F14B9}"/>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DD787B7F-D38F-38AB-26A1-88CCEB7A0564}"/>
              </a:ext>
            </a:extLst>
          </p:cNvPr>
          <p:cNvSpPr>
            <a:spLocks noGrp="1"/>
          </p:cNvSpPr>
          <p:nvPr>
            <p:ph type="sldNum" sz="quarter" idx="12"/>
          </p:nvPr>
        </p:nvSpPr>
        <p:spPr/>
        <p:txBody>
          <a:bodyPr/>
          <a:lstStyle/>
          <a:p>
            <a:fld id="{459CABAD-5BE5-4119-B9F8-BD5AC7D88EE8}" type="slidenum">
              <a:rPr lang="en-NZ" smtClean="0"/>
              <a:pPr/>
              <a:t>55</a:t>
            </a:fld>
            <a:endParaRPr lang="en-NZ"/>
          </a:p>
        </p:txBody>
      </p:sp>
      <p:sp>
        <p:nvSpPr>
          <p:cNvPr id="7" name="Content Placeholder 6">
            <a:extLst>
              <a:ext uri="{FF2B5EF4-FFF2-40B4-BE49-F238E27FC236}">
                <a16:creationId xmlns:a16="http://schemas.microsoft.com/office/drawing/2014/main" id="{C16D0ECA-E05E-06AA-F4F7-0C136C7DE91F}"/>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796173F-8E99-1D00-97A0-F86C3A94AE6A}"/>
              </a:ext>
            </a:extLst>
          </p:cNvPr>
          <p:cNvPicPr>
            <a:picLocks noChangeAspect="1"/>
          </p:cNvPicPr>
          <p:nvPr/>
        </p:nvPicPr>
        <p:blipFill>
          <a:blip r:embed="rId2"/>
          <a:stretch>
            <a:fillRect/>
          </a:stretch>
        </p:blipFill>
        <p:spPr>
          <a:xfrm>
            <a:off x="879230" y="1434122"/>
            <a:ext cx="7385540" cy="4922228"/>
          </a:xfrm>
          <a:prstGeom prst="rect">
            <a:avLst/>
          </a:prstGeom>
        </p:spPr>
      </p:pic>
    </p:spTree>
    <p:extLst>
      <p:ext uri="{BB962C8B-B14F-4D97-AF65-F5344CB8AC3E}">
        <p14:creationId xmlns:p14="http://schemas.microsoft.com/office/powerpoint/2010/main" val="803170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89560" y="2489014"/>
            <a:ext cx="6019800" cy="3416320"/>
          </a:xfrm>
          <a:prstGeom prst="rect">
            <a:avLst/>
          </a:prstGeom>
          <a:noFill/>
        </p:spPr>
        <p:txBody>
          <a:bodyPr wrap="square" rtlCol="0">
            <a:spAutoFit/>
          </a:bodyPr>
          <a:lstStyle/>
          <a:p>
            <a:r>
              <a:rPr lang="en-NZ" sz="2400" b="1" dirty="0">
                <a:latin typeface="Book Antiqua" charset="0"/>
                <a:ea typeface="Book Antiqua" charset="0"/>
                <a:cs typeface="Book Antiqua" charset="0"/>
              </a:rPr>
              <a:t>Every time someone looks upon the    child of a father, they should know immediately what family they come from. </a:t>
            </a:r>
          </a:p>
          <a:p>
            <a:endParaRPr lang="en-NZ" sz="2400" b="1" dirty="0">
              <a:latin typeface="Book Antiqua" charset="0"/>
              <a:ea typeface="Book Antiqua" charset="0"/>
              <a:cs typeface="Book Antiqua" charset="0"/>
            </a:endParaRPr>
          </a:p>
          <a:p>
            <a:r>
              <a:rPr lang="en-NZ" sz="2400" b="1" dirty="0">
                <a:latin typeface="Book Antiqua" charset="0"/>
                <a:ea typeface="Book Antiqua" charset="0"/>
                <a:cs typeface="Book Antiqua" charset="0"/>
              </a:rPr>
              <a:t>Manifesting Yahweh in the flesh is a family idea, related to family likeness.  The offspring of God are those who think and act and look like him.</a:t>
            </a:r>
          </a:p>
        </p:txBody>
      </p:sp>
      <p:sp>
        <p:nvSpPr>
          <p:cNvPr id="4" name="TextBox 3"/>
          <p:cNvSpPr txBox="1"/>
          <p:nvPr/>
        </p:nvSpPr>
        <p:spPr>
          <a:xfrm>
            <a:off x="533400" y="433168"/>
            <a:ext cx="7498080" cy="1569660"/>
          </a:xfrm>
          <a:prstGeom prst="rect">
            <a:avLst/>
          </a:prstGeom>
          <a:noFill/>
        </p:spPr>
        <p:txBody>
          <a:bodyPr wrap="square" rtlCol="0">
            <a:spAutoFit/>
          </a:bodyPr>
          <a:lstStyle/>
          <a:p>
            <a:r>
              <a:rPr lang="en-NZ" sz="4800" b="1" i="1" dirty="0">
                <a:solidFill>
                  <a:srgbClr val="0432FF"/>
                </a:solidFill>
                <a:latin typeface="Book Antiqua" charset="0"/>
                <a:ea typeface="Book Antiqua" charset="0"/>
                <a:cs typeface="Book Antiqua" charset="0"/>
              </a:rPr>
              <a:t>Manifesting Yahweh = Family Likeness</a:t>
            </a:r>
          </a:p>
        </p:txBody>
      </p:sp>
      <p:sp>
        <p:nvSpPr>
          <p:cNvPr id="3" name="Footer Placeholder 2">
            <a:extLst>
              <a:ext uri="{FF2B5EF4-FFF2-40B4-BE49-F238E27FC236}">
                <a16:creationId xmlns:a16="http://schemas.microsoft.com/office/drawing/2014/main" id="{422C09CD-5A1B-4B63-AEF6-A36F2E5A6CA4}"/>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1DCDF8E-7116-4A46-A742-6C14D9585464}"/>
              </a:ext>
            </a:extLst>
          </p:cNvPr>
          <p:cNvSpPr>
            <a:spLocks noGrp="1"/>
          </p:cNvSpPr>
          <p:nvPr>
            <p:ph type="sldNum" sz="quarter" idx="12"/>
          </p:nvPr>
        </p:nvSpPr>
        <p:spPr/>
        <p:txBody>
          <a:bodyPr/>
          <a:lstStyle/>
          <a:p>
            <a:fld id="{9B2F8528-1CB5-6F49-B48B-D4FA82A0E97F}" type="slidenum">
              <a:rPr lang="en-US" smtClean="0"/>
              <a:t>56</a:t>
            </a:fld>
            <a:endParaRPr lang="en-US"/>
          </a:p>
        </p:txBody>
      </p:sp>
      <p:pic>
        <p:nvPicPr>
          <p:cNvPr id="2" name="Picture 1">
            <a:extLst>
              <a:ext uri="{FF2B5EF4-FFF2-40B4-BE49-F238E27FC236}">
                <a16:creationId xmlns:a16="http://schemas.microsoft.com/office/drawing/2014/main" id="{38D4B6A2-27D2-A95C-7C7E-B0FD138A433F}"/>
              </a:ext>
            </a:extLst>
          </p:cNvPr>
          <p:cNvPicPr>
            <a:picLocks noChangeAspect="1"/>
          </p:cNvPicPr>
          <p:nvPr/>
        </p:nvPicPr>
        <p:blipFill>
          <a:blip r:embed="rId3"/>
          <a:stretch>
            <a:fillRect/>
          </a:stretch>
        </p:blipFill>
        <p:spPr>
          <a:xfrm>
            <a:off x="5516545" y="1938492"/>
            <a:ext cx="3627455" cy="2418303"/>
          </a:xfrm>
          <a:prstGeom prst="rect">
            <a:avLst/>
          </a:prstGeom>
        </p:spPr>
      </p:pic>
    </p:spTree>
    <p:extLst>
      <p:ext uri="{BB962C8B-B14F-4D97-AF65-F5344CB8AC3E}">
        <p14:creationId xmlns:p14="http://schemas.microsoft.com/office/powerpoint/2010/main" val="28983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32FF"/>
                </a:solidFill>
                <a:effectLst>
                  <a:outerShdw blurRad="38100" dist="38100" dir="2700000" algn="tl">
                    <a:srgbClr val="000000">
                      <a:alpha val="43137"/>
                    </a:srgbClr>
                  </a:outerShdw>
                </a:effectLst>
                <a:latin typeface="Book Antiqua" panose="02040602050305030304" pitchFamily="18" charset="0"/>
              </a:rPr>
              <a:t>Framework of Bible Prophecy</a:t>
            </a:r>
          </a:p>
        </p:txBody>
      </p:sp>
      <p:sp>
        <p:nvSpPr>
          <p:cNvPr id="3" name="Content Placeholder 2"/>
          <p:cNvSpPr>
            <a:spLocks noGrp="1"/>
          </p:cNvSpPr>
          <p:nvPr>
            <p:ph idx="1"/>
          </p:nvPr>
        </p:nvSpPr>
        <p:spPr>
          <a:xfrm>
            <a:off x="832512" y="1600200"/>
            <a:ext cx="4719875" cy="4525963"/>
          </a:xfrm>
        </p:spPr>
        <p:txBody>
          <a:bodyPr/>
          <a:lstStyle/>
          <a:p>
            <a:r>
              <a:rPr lang="en-US" sz="2800" dirty="0">
                <a:latin typeface="Book Antiqua" panose="02040602050305030304" pitchFamily="18" charset="0"/>
              </a:rPr>
              <a:t>God-Manifestation as His purpose for  Creation</a:t>
            </a:r>
          </a:p>
          <a:p>
            <a:r>
              <a:rPr lang="en-US" sz="2800" dirty="0">
                <a:latin typeface="Book Antiqua" panose="02040602050305030304" pitchFamily="18" charset="0"/>
              </a:rPr>
              <a:t>His Promises &amp; Covenants with the Fathers</a:t>
            </a:r>
          </a:p>
          <a:p>
            <a:r>
              <a:rPr lang="en-US" sz="2800" b="1" i="1" dirty="0">
                <a:latin typeface="Book Antiqua" panose="02040602050305030304" pitchFamily="18" charset="0"/>
              </a:rPr>
              <a:t>Yahweh</a:t>
            </a:r>
            <a:r>
              <a:rPr lang="en-US" sz="2800" dirty="0">
                <a:latin typeface="Book Antiqua" panose="02040602050305030304" pitchFamily="18" charset="0"/>
              </a:rPr>
              <a:t>-His Memorial &amp;</a:t>
            </a:r>
          </a:p>
          <a:p>
            <a:pPr marL="0" indent="0">
              <a:buNone/>
            </a:pPr>
            <a:r>
              <a:rPr lang="en-US" sz="2800" dirty="0">
                <a:latin typeface="Book Antiqua" panose="02040602050305030304" pitchFamily="18" charset="0"/>
              </a:rPr>
              <a:t>    Prophetic Name</a:t>
            </a:r>
          </a:p>
          <a:p>
            <a:r>
              <a:rPr lang="en-US" sz="2800" b="1" dirty="0">
                <a:latin typeface="Book Antiqua" panose="02040602050305030304" pitchFamily="18" charset="0"/>
              </a:rPr>
              <a:t>The Two Seeds &amp; Two Lines of Descent</a:t>
            </a:r>
          </a:p>
          <a:p>
            <a:pPr marL="400050" lvl="1" indent="0">
              <a:buNone/>
            </a:pPr>
            <a:endParaRPr lang="en-US" dirty="0"/>
          </a:p>
        </p:txBody>
      </p:sp>
      <p:sp>
        <p:nvSpPr>
          <p:cNvPr id="4" name="Footer Placeholder 3">
            <a:extLst>
              <a:ext uri="{FF2B5EF4-FFF2-40B4-BE49-F238E27FC236}">
                <a16:creationId xmlns:a16="http://schemas.microsoft.com/office/drawing/2014/main" id="{BC60B220-FABC-4B17-BBB3-CF06482727C3}"/>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F4D71058-77BE-4E55-A4EB-36649BD3CE61}"/>
              </a:ext>
            </a:extLst>
          </p:cNvPr>
          <p:cNvSpPr>
            <a:spLocks noGrp="1"/>
          </p:cNvSpPr>
          <p:nvPr>
            <p:ph type="sldNum" sz="quarter" idx="12"/>
          </p:nvPr>
        </p:nvSpPr>
        <p:spPr/>
        <p:txBody>
          <a:bodyPr/>
          <a:lstStyle/>
          <a:p>
            <a:fld id="{459CABAD-5BE5-4119-B9F8-BD5AC7D88EE8}" type="slidenum">
              <a:rPr lang="en-NZ" smtClean="0"/>
              <a:pPr/>
              <a:t>57</a:t>
            </a:fld>
            <a:endParaRPr lang="en-NZ"/>
          </a:p>
        </p:txBody>
      </p:sp>
      <p:pic>
        <p:nvPicPr>
          <p:cNvPr id="10242" name="Picture 2" descr="Related image">
            <a:extLst>
              <a:ext uri="{FF2B5EF4-FFF2-40B4-BE49-F238E27FC236}">
                <a16:creationId xmlns:a16="http://schemas.microsoft.com/office/drawing/2014/main" id="{9D13BD0C-910A-4E62-B360-1590F6BC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156" y="2176918"/>
            <a:ext cx="3766155" cy="250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435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1"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5" name="Title 4">
            <a:extLst>
              <a:ext uri="{FF2B5EF4-FFF2-40B4-BE49-F238E27FC236}">
                <a16:creationId xmlns:a16="http://schemas.microsoft.com/office/drawing/2014/main" id="{4EF600C0-EC9B-4D39-BAEF-A603C3841DAA}"/>
              </a:ext>
            </a:extLst>
          </p:cNvPr>
          <p:cNvSpPr>
            <a:spLocks noGrp="1"/>
          </p:cNvSpPr>
          <p:nvPr>
            <p:ph type="ctrTitle"/>
          </p:nvPr>
        </p:nvSpPr>
        <p:spPr>
          <a:xfrm>
            <a:off x="914400" y="1570793"/>
            <a:ext cx="7772400" cy="1470025"/>
          </a:xfrm>
        </p:spPr>
        <p:txBody>
          <a:bodyPr>
            <a:normAutofit fontScale="90000"/>
          </a:bodyPr>
          <a:lstStyle/>
          <a:p>
            <a:r>
              <a:rPr lang="en-US" sz="4800" b="1" i="1" dirty="0">
                <a:solidFill>
                  <a:schemeClr val="bg1"/>
                </a:solidFill>
              </a:rPr>
              <a:t>The Two Seeds, Two Lines &amp; Two Ways of Thinking</a:t>
            </a:r>
          </a:p>
        </p:txBody>
      </p:sp>
      <p:sp>
        <p:nvSpPr>
          <p:cNvPr id="9" name="Subtitle 8">
            <a:extLst>
              <a:ext uri="{FF2B5EF4-FFF2-40B4-BE49-F238E27FC236}">
                <a16:creationId xmlns:a16="http://schemas.microsoft.com/office/drawing/2014/main" id="{A43E6118-C62A-48BB-A3BD-6B7D30F3199A}"/>
              </a:ext>
            </a:extLst>
          </p:cNvPr>
          <p:cNvSpPr>
            <a:spLocks noGrp="1"/>
          </p:cNvSpPr>
          <p:nvPr>
            <p:ph type="subTitle" idx="1"/>
          </p:nvPr>
        </p:nvSpPr>
        <p:spPr>
          <a:xfrm>
            <a:off x="1371600" y="3886200"/>
            <a:ext cx="6400800" cy="761214"/>
          </a:xfrm>
        </p:spPr>
        <p:txBody>
          <a:bodyPr>
            <a:normAutofit/>
          </a:bodyPr>
          <a:lstStyle/>
          <a:p>
            <a:r>
              <a:rPr lang="en-US" sz="3600" b="1" dirty="0">
                <a:solidFill>
                  <a:schemeClr val="tx1">
                    <a:lumMod val="75000"/>
                    <a:lumOff val="25000"/>
                  </a:schemeClr>
                </a:solidFill>
              </a:rPr>
              <a:t>Genesis 3:13-15</a:t>
            </a:r>
          </a:p>
        </p:txBody>
      </p:sp>
      <p:sp>
        <p:nvSpPr>
          <p:cNvPr id="7" name="Footer Placeholder 6">
            <a:extLst>
              <a:ext uri="{FF2B5EF4-FFF2-40B4-BE49-F238E27FC236}">
                <a16:creationId xmlns:a16="http://schemas.microsoft.com/office/drawing/2014/main" id="{B057CB02-8608-4647-AC16-D79209D4726D}"/>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469EF3C5-B630-4FC5-8654-86B36F3F5E9A}"/>
              </a:ext>
            </a:extLst>
          </p:cNvPr>
          <p:cNvSpPr>
            <a:spLocks noGrp="1"/>
          </p:cNvSpPr>
          <p:nvPr>
            <p:ph type="sldNum" sz="quarter" idx="12"/>
          </p:nvPr>
        </p:nvSpPr>
        <p:spPr/>
        <p:txBody>
          <a:bodyPr/>
          <a:lstStyle/>
          <a:p>
            <a:fld id="{9B2F8528-1CB5-6F49-B48B-D4FA82A0E97F}" type="slidenum">
              <a:rPr lang="en-US" smtClean="0"/>
              <a:t>58</a:t>
            </a:fld>
            <a:endParaRPr lang="en-US"/>
          </a:p>
        </p:txBody>
      </p:sp>
    </p:spTree>
    <p:extLst>
      <p:ext uri="{BB962C8B-B14F-4D97-AF65-F5344CB8AC3E}">
        <p14:creationId xmlns:p14="http://schemas.microsoft.com/office/powerpoint/2010/main" val="19294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542"/>
            <a:ext cx="8229600" cy="1143000"/>
          </a:xfrm>
        </p:spPr>
        <p:txBody>
          <a:bodyPr/>
          <a:lstStyle/>
          <a:p>
            <a:r>
              <a:rPr lang="en-US" b="1" i="1" dirty="0">
                <a:solidFill>
                  <a:srgbClr val="0432FF"/>
                </a:solidFill>
              </a:rPr>
              <a:t>Two Ways of Thinking</a:t>
            </a:r>
          </a:p>
        </p:txBody>
      </p:sp>
      <p:sp>
        <p:nvSpPr>
          <p:cNvPr id="3" name="Content Placeholder 2"/>
          <p:cNvSpPr>
            <a:spLocks noGrp="1"/>
          </p:cNvSpPr>
          <p:nvPr>
            <p:ph idx="1"/>
          </p:nvPr>
        </p:nvSpPr>
        <p:spPr>
          <a:xfrm>
            <a:off x="457200" y="1600200"/>
            <a:ext cx="4781550" cy="3614895"/>
          </a:xfrm>
        </p:spPr>
        <p:style>
          <a:lnRef idx="3">
            <a:schemeClr val="lt1"/>
          </a:lnRef>
          <a:fillRef idx="1">
            <a:schemeClr val="accent1"/>
          </a:fillRef>
          <a:effectRef idx="1">
            <a:schemeClr val="accent1"/>
          </a:effectRef>
          <a:fontRef idx="minor">
            <a:schemeClr val="lt1"/>
          </a:fontRef>
        </p:style>
        <p:txBody>
          <a:bodyPr>
            <a:normAutofit/>
          </a:bodyPr>
          <a:lstStyle/>
          <a:p>
            <a:r>
              <a:rPr lang="en-US" sz="2400" b="1" dirty="0"/>
              <a:t>Rival way of thinking started in the Garden</a:t>
            </a:r>
          </a:p>
          <a:p>
            <a:r>
              <a:rPr lang="en-US" sz="2400" b="1" dirty="0"/>
              <a:t>Ever since the Fall, man has  vaunted his own ambitions, principles and ways over counsel of Divine wisdom</a:t>
            </a:r>
          </a:p>
          <a:p>
            <a:r>
              <a:rPr lang="en-US" sz="2400" b="1" dirty="0"/>
              <a:t>God’s way of thinking (Spirit) and the ways of man (flesh) are opposed to one another.</a:t>
            </a:r>
          </a:p>
          <a:p>
            <a:pPr marL="0" indent="0">
              <a:buNone/>
            </a:pPr>
            <a:endParaRPr lang="en-US" sz="2800" dirty="0"/>
          </a:p>
        </p:txBody>
      </p:sp>
      <p:sp>
        <p:nvSpPr>
          <p:cNvPr id="4" name="Footer Placeholder 3">
            <a:extLst>
              <a:ext uri="{FF2B5EF4-FFF2-40B4-BE49-F238E27FC236}">
                <a16:creationId xmlns:a16="http://schemas.microsoft.com/office/drawing/2014/main" id="{827C302A-F823-4D38-9CB4-C26CF9694741}"/>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89E57DCA-5E5D-4A3D-A5E1-860CA670BD55}"/>
              </a:ext>
            </a:extLst>
          </p:cNvPr>
          <p:cNvSpPr>
            <a:spLocks noGrp="1"/>
          </p:cNvSpPr>
          <p:nvPr>
            <p:ph type="sldNum" sz="quarter" idx="12"/>
          </p:nvPr>
        </p:nvSpPr>
        <p:spPr/>
        <p:txBody>
          <a:bodyPr/>
          <a:lstStyle/>
          <a:p>
            <a:fld id="{459CABAD-5BE5-4119-B9F8-BD5AC7D88EE8}" type="slidenum">
              <a:rPr lang="en-NZ" smtClean="0"/>
              <a:pPr/>
              <a:t>59</a:t>
            </a:fld>
            <a:endParaRPr lang="en-NZ"/>
          </a:p>
        </p:txBody>
      </p:sp>
      <p:pic>
        <p:nvPicPr>
          <p:cNvPr id="3076" name="Picture 4" descr="Image result for two opposite ways of thinking flesh vs. spirit">
            <a:extLst>
              <a:ext uri="{FF2B5EF4-FFF2-40B4-BE49-F238E27FC236}">
                <a16:creationId xmlns:a16="http://schemas.microsoft.com/office/drawing/2014/main" id="{2C9FCC25-59C1-4C9F-9C4C-1BE4F7959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2112851"/>
            <a:ext cx="36195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2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B3B3-F912-92B4-4303-9B3BC587816E}"/>
              </a:ext>
            </a:extLst>
          </p:cNvPr>
          <p:cNvSpPr>
            <a:spLocks noGrp="1"/>
          </p:cNvSpPr>
          <p:nvPr>
            <p:ph type="title"/>
          </p:nvPr>
        </p:nvSpPr>
        <p:spPr/>
        <p:txBody>
          <a:bodyPr/>
          <a:lstStyle/>
          <a:p>
            <a:r>
              <a:rPr lang="en-US" dirty="0">
                <a:solidFill>
                  <a:srgbClr val="0432FF"/>
                </a:solidFill>
              </a:rPr>
              <a:t>Is Prophecy a First Principle?</a:t>
            </a:r>
          </a:p>
        </p:txBody>
      </p:sp>
      <p:sp>
        <p:nvSpPr>
          <p:cNvPr id="3" name="Content Placeholder 2">
            <a:extLst>
              <a:ext uri="{FF2B5EF4-FFF2-40B4-BE49-F238E27FC236}">
                <a16:creationId xmlns:a16="http://schemas.microsoft.com/office/drawing/2014/main" id="{239CA158-AFE7-89A6-D4E9-1FFE0E26DE95}"/>
              </a:ext>
            </a:extLst>
          </p:cNvPr>
          <p:cNvSpPr>
            <a:spLocks noGrp="1"/>
          </p:cNvSpPr>
          <p:nvPr>
            <p:ph idx="1"/>
          </p:nvPr>
        </p:nvSpPr>
        <p:spPr>
          <a:xfrm>
            <a:off x="457200" y="1600200"/>
            <a:ext cx="8229600" cy="3052187"/>
          </a:xfrm>
        </p:spPr>
        <p:style>
          <a:lnRef idx="3">
            <a:schemeClr val="lt1"/>
          </a:lnRef>
          <a:fillRef idx="1">
            <a:schemeClr val="accent1"/>
          </a:fillRef>
          <a:effectRef idx="1">
            <a:schemeClr val="accent1"/>
          </a:effectRef>
          <a:fontRef idx="minor">
            <a:schemeClr val="lt1"/>
          </a:fontRef>
        </p:style>
        <p:txBody>
          <a:bodyPr/>
          <a:lstStyle/>
          <a:p>
            <a:pPr marL="0" indent="0">
              <a:buNone/>
            </a:pPr>
            <a:r>
              <a:rPr lang="en-US" dirty="0"/>
              <a:t>Yes!</a:t>
            </a:r>
          </a:p>
          <a:p>
            <a:pPr marL="342900" marR="0" lvl="0" indent="-342900">
              <a:lnSpc>
                <a:spcPct val="150000"/>
              </a:lnSpc>
              <a:spcBef>
                <a:spcPts val="0"/>
              </a:spcBef>
              <a:spcAft>
                <a:spcPts val="0"/>
              </a:spcAft>
              <a:buFont typeface="Wingdings" panose="05000000000000000000"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Everything in Scripture that deals with the future (from the time that it was written or declared) in the big picture is prophecy.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Wingdings" panose="05000000000000000000"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Everything said about Christ in the OT is/was prophetic, starting with Genesis 3:15.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US" sz="1800" dirty="0">
                <a:latin typeface="Arial" panose="020B0604020202020204" pitchFamily="34" charset="0"/>
                <a:ea typeface="Calibri" panose="020F0502020204030204" pitchFamily="34" charset="0"/>
              </a:rPr>
              <a:t>Everything</a:t>
            </a:r>
            <a:r>
              <a:rPr lang="en-US" sz="1800" dirty="0">
                <a:effectLst/>
                <a:latin typeface="Arial" panose="020B0604020202020204" pitchFamily="34" charset="0"/>
                <a:ea typeface="Calibri" panose="020F0502020204030204" pitchFamily="34" charset="0"/>
              </a:rPr>
              <a:t> written about the return of Christ and </a:t>
            </a:r>
            <a:r>
              <a:rPr lang="en-US" sz="1800" dirty="0">
                <a:latin typeface="Arial" panose="020B0604020202020204" pitchFamily="34" charset="0"/>
                <a:ea typeface="Calibri" panose="020F0502020204030204" pitchFamily="34" charset="0"/>
              </a:rPr>
              <a:t>the coming Kingdom on earth – included in our Statement of Faith.</a:t>
            </a:r>
            <a:endParaRPr lang="en-US" dirty="0"/>
          </a:p>
        </p:txBody>
      </p:sp>
      <p:sp>
        <p:nvSpPr>
          <p:cNvPr id="4" name="Footer Placeholder 3">
            <a:extLst>
              <a:ext uri="{FF2B5EF4-FFF2-40B4-BE49-F238E27FC236}">
                <a16:creationId xmlns:a16="http://schemas.microsoft.com/office/drawing/2014/main" id="{72F967BB-C472-6710-FCC6-4E659C0F85F2}"/>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A4F2D8E0-3D2D-BCCA-B036-D57E0BFC427E}"/>
              </a:ext>
            </a:extLst>
          </p:cNvPr>
          <p:cNvSpPr>
            <a:spLocks noGrp="1"/>
          </p:cNvSpPr>
          <p:nvPr>
            <p:ph type="sldNum" sz="quarter" idx="12"/>
          </p:nvPr>
        </p:nvSpPr>
        <p:spPr/>
        <p:txBody>
          <a:bodyPr/>
          <a:lstStyle/>
          <a:p>
            <a:fld id="{459CABAD-5BE5-4119-B9F8-BD5AC7D88EE8}" type="slidenum">
              <a:rPr lang="en-NZ" smtClean="0"/>
              <a:pPr/>
              <a:t>6</a:t>
            </a:fld>
            <a:endParaRPr lang="en-NZ"/>
          </a:p>
        </p:txBody>
      </p:sp>
    </p:spTree>
    <p:extLst>
      <p:ext uri="{BB962C8B-B14F-4D97-AF65-F5344CB8AC3E}">
        <p14:creationId xmlns:p14="http://schemas.microsoft.com/office/powerpoint/2010/main" val="46260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Genesis 3:15</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2600" dirty="0"/>
              <a:t>First promise and foundation of God’s plan of salvation:</a:t>
            </a:r>
          </a:p>
          <a:p>
            <a:pPr marL="0" indent="0">
              <a:buNone/>
            </a:pPr>
            <a:r>
              <a:rPr lang="en-US" sz="2600" dirty="0"/>
              <a:t>   - “</a:t>
            </a:r>
            <a:r>
              <a:rPr lang="en-US" sz="2600" i="1" dirty="0"/>
              <a:t>I WILL put enmity between thee and the woman, and between thy seed and her seed; it SHALL bruise thy head, and thou SHALT bruise his heel</a:t>
            </a:r>
            <a:r>
              <a:rPr lang="en-US" sz="2600" dirty="0"/>
              <a:t>”.</a:t>
            </a:r>
          </a:p>
          <a:p>
            <a:pPr marL="0" indent="0">
              <a:buNone/>
            </a:pPr>
            <a:endParaRPr lang="en-US" sz="2600" dirty="0"/>
          </a:p>
          <a:p>
            <a:r>
              <a:rPr lang="en-US" sz="2600" dirty="0"/>
              <a:t>Start of two lines that embody the two modes of thinking</a:t>
            </a:r>
          </a:p>
          <a:p>
            <a:pPr lvl="1"/>
            <a:r>
              <a:rPr lang="en-US" sz="2400" dirty="0">
                <a:solidFill>
                  <a:srgbClr val="0432FF"/>
                </a:solidFill>
              </a:rPr>
              <a:t>Blue Line = thinking of God/Spiritual mind</a:t>
            </a:r>
            <a:endParaRPr lang="en-US" sz="2400" dirty="0">
              <a:solidFill>
                <a:srgbClr val="FF0000"/>
              </a:solidFill>
            </a:endParaRPr>
          </a:p>
          <a:p>
            <a:pPr lvl="1"/>
            <a:r>
              <a:rPr lang="en-US" sz="2400" dirty="0">
                <a:solidFill>
                  <a:srgbClr val="FF0000"/>
                </a:solidFill>
              </a:rPr>
              <a:t>Red Line = thinking of flesh/carnal mind</a:t>
            </a:r>
          </a:p>
          <a:p>
            <a:pPr lvl="1"/>
            <a:endParaRPr lang="en-US" sz="2400" dirty="0"/>
          </a:p>
          <a:p>
            <a:r>
              <a:rPr lang="en-US" sz="2600" dirty="0"/>
              <a:t>Controversy between these 2 lines would continue down through time and become a continuous theme of Scripture.</a:t>
            </a:r>
          </a:p>
        </p:txBody>
      </p:sp>
      <p:sp>
        <p:nvSpPr>
          <p:cNvPr id="4" name="Footer Placeholder 3">
            <a:extLst>
              <a:ext uri="{FF2B5EF4-FFF2-40B4-BE49-F238E27FC236}">
                <a16:creationId xmlns:a16="http://schemas.microsoft.com/office/drawing/2014/main" id="{2CC3A19A-BC94-44FB-81C4-04138138B31C}"/>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54FC46E-0028-4F9A-B076-EEE00567B3FA}"/>
              </a:ext>
            </a:extLst>
          </p:cNvPr>
          <p:cNvSpPr>
            <a:spLocks noGrp="1"/>
          </p:cNvSpPr>
          <p:nvPr>
            <p:ph type="sldNum" sz="quarter" idx="12"/>
          </p:nvPr>
        </p:nvSpPr>
        <p:spPr/>
        <p:txBody>
          <a:bodyPr/>
          <a:lstStyle/>
          <a:p>
            <a:fld id="{459CABAD-5BE5-4119-B9F8-BD5AC7D88EE8}" type="slidenum">
              <a:rPr lang="en-NZ" smtClean="0"/>
              <a:pPr/>
              <a:t>60</a:t>
            </a:fld>
            <a:endParaRPr lang="en-NZ"/>
          </a:p>
        </p:txBody>
      </p:sp>
    </p:spTree>
    <p:extLst>
      <p:ext uri="{BB962C8B-B14F-4D97-AF65-F5344CB8AC3E}">
        <p14:creationId xmlns:p14="http://schemas.microsoft.com/office/powerpoint/2010/main" val="18215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432FF"/>
                </a:solidFill>
              </a:rPr>
              <a:t>Prophecy of Enmity </a:t>
            </a:r>
            <a:br>
              <a:rPr lang="en-US" b="1" i="1" dirty="0">
                <a:solidFill>
                  <a:srgbClr val="0432FF"/>
                </a:solidFill>
              </a:rPr>
            </a:br>
            <a:r>
              <a:rPr lang="en-US" b="1" i="1" dirty="0">
                <a:solidFill>
                  <a:srgbClr val="0432FF"/>
                </a:solidFill>
              </a:rPr>
              <a:t>between Two Seeds</a:t>
            </a:r>
          </a:p>
        </p:txBody>
      </p:sp>
      <p:sp>
        <p:nvSpPr>
          <p:cNvPr id="3" name="Content Placeholder 2"/>
          <p:cNvSpPr>
            <a:spLocks noGrp="1"/>
          </p:cNvSpPr>
          <p:nvPr>
            <p:ph idx="1"/>
          </p:nvPr>
        </p:nvSpPr>
        <p:spPr>
          <a:xfrm>
            <a:off x="457200" y="1615440"/>
            <a:ext cx="8229600" cy="4525963"/>
          </a:xfrm>
        </p:spPr>
        <p:txBody>
          <a:bodyPr>
            <a:normAutofit/>
          </a:bodyPr>
          <a:lstStyle/>
          <a:p>
            <a:r>
              <a:rPr lang="en-US" sz="2400" b="1" dirty="0"/>
              <a:t>“Putting of enmity between the Serpent and the Woman is allegorical of the establishment of enmity between: </a:t>
            </a:r>
          </a:p>
          <a:p>
            <a:pPr lvl="1"/>
            <a:r>
              <a:rPr lang="en-US" sz="2400" b="1" dirty="0">
                <a:solidFill>
                  <a:srgbClr val="FF0000"/>
                </a:solidFill>
              </a:rPr>
              <a:t>Sin, incorporate in the institutions of the world, or the serpent</a:t>
            </a:r>
            <a:r>
              <a:rPr lang="en-US" sz="2400" b="1" dirty="0"/>
              <a:t> and</a:t>
            </a:r>
          </a:p>
          <a:p>
            <a:pPr lvl="1"/>
            <a:r>
              <a:rPr lang="en-US" sz="2400" b="1" dirty="0">
                <a:solidFill>
                  <a:srgbClr val="0432FF"/>
                </a:solidFill>
              </a:rPr>
              <a:t>The obedience of faith, embodied in the congregation of the Lord, which is the woman”</a:t>
            </a:r>
          </a:p>
          <a:p>
            <a:pPr marL="457200" lvl="1" indent="0" algn="r">
              <a:buNone/>
            </a:pPr>
            <a:r>
              <a:rPr lang="en-US" dirty="0">
                <a:solidFill>
                  <a:srgbClr val="0432FF"/>
                </a:solidFill>
              </a:rPr>
              <a:t>										</a:t>
            </a:r>
            <a:r>
              <a:rPr lang="en-US" sz="2400" dirty="0">
                <a:solidFill>
                  <a:srgbClr val="00B050"/>
                </a:solidFill>
              </a:rPr>
              <a:t>John Thomas, 	   		</a:t>
            </a:r>
            <a:r>
              <a:rPr lang="en-US" sz="2400" u="sng" dirty="0">
                <a:solidFill>
                  <a:srgbClr val="00B050"/>
                </a:solidFill>
              </a:rPr>
              <a:t>Elpis Israel</a:t>
            </a:r>
            <a:r>
              <a:rPr lang="en-US" sz="2400" dirty="0">
                <a:solidFill>
                  <a:srgbClr val="00B050"/>
                </a:solidFill>
              </a:rPr>
              <a:t>, p. 111</a:t>
            </a:r>
          </a:p>
        </p:txBody>
      </p:sp>
      <p:sp>
        <p:nvSpPr>
          <p:cNvPr id="4" name="Footer Placeholder 3">
            <a:extLst>
              <a:ext uri="{FF2B5EF4-FFF2-40B4-BE49-F238E27FC236}">
                <a16:creationId xmlns:a16="http://schemas.microsoft.com/office/drawing/2014/main" id="{F88C1DB9-89FF-411E-9FCC-D8269E467B4A}"/>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8A4534D-D0F9-4EBA-B235-BF170D96C361}"/>
              </a:ext>
            </a:extLst>
          </p:cNvPr>
          <p:cNvSpPr>
            <a:spLocks noGrp="1"/>
          </p:cNvSpPr>
          <p:nvPr>
            <p:ph type="sldNum" sz="quarter" idx="12"/>
          </p:nvPr>
        </p:nvSpPr>
        <p:spPr/>
        <p:txBody>
          <a:bodyPr/>
          <a:lstStyle/>
          <a:p>
            <a:fld id="{459CABAD-5BE5-4119-B9F8-BD5AC7D88EE8}" type="slidenum">
              <a:rPr lang="en-NZ" smtClean="0"/>
              <a:pPr/>
              <a:t>61</a:t>
            </a:fld>
            <a:endParaRPr lang="en-NZ"/>
          </a:p>
        </p:txBody>
      </p:sp>
    </p:spTree>
    <p:extLst>
      <p:ext uri="{BB962C8B-B14F-4D97-AF65-F5344CB8AC3E}">
        <p14:creationId xmlns:p14="http://schemas.microsoft.com/office/powerpoint/2010/main" val="2374388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425256" y="106912"/>
            <a:ext cx="8229600" cy="1143000"/>
          </a:xfrm>
        </p:spPr>
        <p:txBody>
          <a:bodyPr>
            <a:normAutofit fontScale="90000"/>
          </a:bodyPr>
          <a:lstStyle/>
          <a:p>
            <a:r>
              <a:rPr lang="en-US" sz="4000" b="1" i="1" dirty="0">
                <a:solidFill>
                  <a:srgbClr val="0432FF"/>
                </a:solidFill>
              </a:rPr>
              <a:t>The Two Seeds = An Allegory</a:t>
            </a:r>
            <a:br>
              <a:rPr lang="en-US" sz="4000" b="1" i="1" dirty="0">
                <a:solidFill>
                  <a:srgbClr val="0432FF"/>
                </a:solidFill>
              </a:rPr>
            </a:br>
            <a:r>
              <a:rPr lang="en-US" sz="3200" b="1" dirty="0">
                <a:solidFill>
                  <a:srgbClr val="0432FF"/>
                </a:solidFill>
              </a:rPr>
              <a:t>(Matthew 13/Romans 6)</a:t>
            </a:r>
            <a:endParaRPr lang="en-US" sz="4000" b="1" i="1" dirty="0">
              <a:solidFill>
                <a:srgbClr val="0432FF"/>
              </a:solidFill>
            </a:endParaRPr>
          </a:p>
        </p:txBody>
      </p:sp>
      <p:sp>
        <p:nvSpPr>
          <p:cNvPr id="3" name="Content Placeholder 2"/>
          <p:cNvSpPr>
            <a:spLocks noGrp="1"/>
          </p:cNvSpPr>
          <p:nvPr>
            <p:ph idx="1"/>
          </p:nvPr>
        </p:nvSpPr>
        <p:spPr>
          <a:xfrm>
            <a:off x="457200" y="1249912"/>
            <a:ext cx="8229600" cy="5181368"/>
          </a:xfrm>
        </p:spPr>
        <p:txBody>
          <a:bodyPr>
            <a:normAutofit/>
          </a:bodyPr>
          <a:lstStyle/>
          <a:p>
            <a:pPr marL="0" indent="0">
              <a:buNone/>
            </a:pPr>
            <a:r>
              <a:rPr lang="en-US" b="1" dirty="0">
                <a:solidFill>
                  <a:srgbClr val="0432FF"/>
                </a:solidFill>
              </a:rPr>
              <a:t>				</a:t>
            </a:r>
            <a:r>
              <a:rPr lang="en-US" sz="2800" b="1" dirty="0">
                <a:solidFill>
                  <a:srgbClr val="0432FF"/>
                </a:solidFill>
              </a:rPr>
              <a:t>Blue Line</a:t>
            </a:r>
            <a:endParaRPr lang="en-US" b="1" dirty="0">
              <a:solidFill>
                <a:srgbClr val="0432FF"/>
              </a:solidFill>
            </a:endParaRPr>
          </a:p>
          <a:p>
            <a:pPr marL="0" indent="0">
              <a:buNone/>
            </a:pPr>
            <a:endParaRPr lang="en-US" dirty="0">
              <a:solidFill>
                <a:srgbClr val="FF0000"/>
              </a:solidFill>
            </a:endParaRPr>
          </a:p>
          <a:p>
            <a:pPr marL="0" indent="0" algn="ctr">
              <a:buNone/>
            </a:pPr>
            <a:endParaRPr lang="en-US" dirty="0"/>
          </a:p>
          <a:p>
            <a:pPr marL="0" indent="0" algn="r">
              <a:buNone/>
            </a:pPr>
            <a:endParaRPr lang="en-US" dirty="0"/>
          </a:p>
          <a:p>
            <a:pPr marL="0" indent="0" algn="ctr">
              <a:buNone/>
            </a:pPr>
            <a:endParaRPr lang="en-US" dirty="0"/>
          </a:p>
          <a:p>
            <a:pPr marL="0" indent="0" algn="ctr">
              <a:buNone/>
            </a:pPr>
            <a:endParaRPr lang="en-US" b="1" dirty="0">
              <a:solidFill>
                <a:srgbClr val="0432FF"/>
              </a:solidFill>
            </a:endParaRPr>
          </a:p>
          <a:p>
            <a:pPr marL="0" indent="0">
              <a:buNone/>
            </a:pPr>
            <a:endParaRPr lang="en-US" sz="2800" b="1" dirty="0">
              <a:solidFill>
                <a:srgbClr val="0432FF"/>
              </a:solidFill>
            </a:endParaRPr>
          </a:p>
          <a:p>
            <a:pPr marL="0" indent="0" algn="ctr">
              <a:buNone/>
            </a:pPr>
            <a:endParaRPr lang="en-US" dirty="0"/>
          </a:p>
        </p:txBody>
      </p:sp>
      <p:cxnSp>
        <p:nvCxnSpPr>
          <p:cNvPr id="5" name="Straight Connector 4"/>
          <p:cNvCxnSpPr>
            <a:cxnSpLocks/>
          </p:cNvCxnSpPr>
          <p:nvPr/>
        </p:nvCxnSpPr>
        <p:spPr>
          <a:xfrm>
            <a:off x="3505200" y="1881723"/>
            <a:ext cx="0" cy="4046637"/>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Oval 6"/>
          <p:cNvSpPr/>
          <p:nvPr/>
        </p:nvSpPr>
        <p:spPr>
          <a:xfrm>
            <a:off x="3333425" y="2229614"/>
            <a:ext cx="301873" cy="3095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25256" y="2175013"/>
            <a:ext cx="2929007" cy="461665"/>
          </a:xfrm>
          <a:prstGeom prst="rect">
            <a:avLst/>
          </a:prstGeom>
          <a:noFill/>
        </p:spPr>
        <p:txBody>
          <a:bodyPr wrap="none" rtlCol="0">
            <a:spAutoFit/>
          </a:bodyPr>
          <a:lstStyle/>
          <a:p>
            <a:r>
              <a:rPr lang="en-US" sz="2400" b="1" dirty="0">
                <a:solidFill>
                  <a:srgbClr val="0432FF"/>
                </a:solidFill>
              </a:rPr>
              <a:t>Seed of the Woman</a:t>
            </a:r>
          </a:p>
        </p:txBody>
      </p:sp>
      <p:sp>
        <p:nvSpPr>
          <p:cNvPr id="6" name="TextBox 5"/>
          <p:cNvSpPr txBox="1"/>
          <p:nvPr/>
        </p:nvSpPr>
        <p:spPr>
          <a:xfrm>
            <a:off x="4014772" y="1304207"/>
            <a:ext cx="1790811" cy="523220"/>
          </a:xfrm>
          <a:prstGeom prst="rect">
            <a:avLst/>
          </a:prstGeom>
          <a:noFill/>
        </p:spPr>
        <p:txBody>
          <a:bodyPr wrap="square" rtlCol="0">
            <a:spAutoFit/>
          </a:bodyPr>
          <a:lstStyle/>
          <a:p>
            <a:r>
              <a:rPr lang="en-US" sz="2800" b="1" dirty="0">
                <a:solidFill>
                  <a:srgbClr val="FF0000"/>
                </a:solidFill>
              </a:rPr>
              <a:t>Red Line</a:t>
            </a:r>
          </a:p>
        </p:txBody>
      </p:sp>
      <p:cxnSp>
        <p:nvCxnSpPr>
          <p:cNvPr id="10" name="Straight Connector 9"/>
          <p:cNvCxnSpPr>
            <a:cxnSpLocks/>
          </p:cNvCxnSpPr>
          <p:nvPr/>
        </p:nvCxnSpPr>
        <p:spPr>
          <a:xfrm>
            <a:off x="4342175" y="1881722"/>
            <a:ext cx="0" cy="4046638"/>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1" name="Oval 10"/>
          <p:cNvSpPr/>
          <p:nvPr/>
        </p:nvSpPr>
        <p:spPr>
          <a:xfrm>
            <a:off x="4168140" y="2177938"/>
            <a:ext cx="320040" cy="3086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02369" y="2179587"/>
            <a:ext cx="2406428" cy="461665"/>
          </a:xfrm>
          <a:prstGeom prst="rect">
            <a:avLst/>
          </a:prstGeom>
          <a:noFill/>
        </p:spPr>
        <p:txBody>
          <a:bodyPr wrap="none" rtlCol="0">
            <a:spAutoFit/>
          </a:bodyPr>
          <a:lstStyle/>
          <a:p>
            <a:r>
              <a:rPr lang="en-US" sz="2400" b="1" dirty="0">
                <a:solidFill>
                  <a:srgbClr val="FF0000"/>
                </a:solidFill>
              </a:rPr>
              <a:t>Seed of Serpent</a:t>
            </a:r>
          </a:p>
        </p:txBody>
      </p:sp>
      <p:sp>
        <p:nvSpPr>
          <p:cNvPr id="15" name="TextBox 14"/>
          <p:cNvSpPr txBox="1"/>
          <p:nvPr/>
        </p:nvSpPr>
        <p:spPr>
          <a:xfrm>
            <a:off x="4559733" y="3587079"/>
            <a:ext cx="2106667" cy="769441"/>
          </a:xfrm>
          <a:prstGeom prst="rect">
            <a:avLst/>
          </a:prstGeom>
          <a:noFill/>
        </p:spPr>
        <p:txBody>
          <a:bodyPr wrap="none" rtlCol="0">
            <a:spAutoFit/>
          </a:bodyPr>
          <a:lstStyle/>
          <a:p>
            <a:r>
              <a:rPr lang="en-US" sz="2000" b="1" dirty="0">
                <a:solidFill>
                  <a:srgbClr val="FF0000"/>
                </a:solidFill>
              </a:rPr>
              <a:t>Servants of Sin </a:t>
            </a:r>
          </a:p>
          <a:p>
            <a:r>
              <a:rPr lang="en-US" sz="2400" b="1" dirty="0">
                <a:solidFill>
                  <a:srgbClr val="FF0000"/>
                </a:solidFill>
              </a:rPr>
              <a:t> </a:t>
            </a:r>
            <a:r>
              <a:rPr lang="en-US" sz="2000" b="1" dirty="0">
                <a:solidFill>
                  <a:srgbClr val="FF0000"/>
                </a:solidFill>
              </a:rPr>
              <a:t>(Rom. 6:17) </a:t>
            </a:r>
            <a:endParaRPr lang="en-US" sz="2400" b="1" dirty="0">
              <a:solidFill>
                <a:srgbClr val="FF0000"/>
              </a:solidFill>
            </a:endParaRPr>
          </a:p>
        </p:txBody>
      </p:sp>
      <p:pic>
        <p:nvPicPr>
          <p:cNvPr id="16" name="Picture 15"/>
          <p:cNvPicPr>
            <a:picLocks noChangeAspect="1"/>
          </p:cNvPicPr>
          <p:nvPr/>
        </p:nvPicPr>
        <p:blipFill>
          <a:blip r:embed="rId3"/>
          <a:stretch>
            <a:fillRect/>
          </a:stretch>
        </p:blipFill>
        <p:spPr>
          <a:xfrm>
            <a:off x="3307063" y="2889485"/>
            <a:ext cx="396274" cy="408467"/>
          </a:xfrm>
          <a:prstGeom prst="rect">
            <a:avLst/>
          </a:prstGeom>
        </p:spPr>
      </p:pic>
      <p:pic>
        <p:nvPicPr>
          <p:cNvPr id="17" name="Picture 16"/>
          <p:cNvPicPr>
            <a:picLocks noChangeAspect="1"/>
          </p:cNvPicPr>
          <p:nvPr/>
        </p:nvPicPr>
        <p:blipFill>
          <a:blip r:embed="rId4"/>
          <a:stretch>
            <a:fillRect/>
          </a:stretch>
        </p:blipFill>
        <p:spPr>
          <a:xfrm>
            <a:off x="4145169" y="2889485"/>
            <a:ext cx="414564" cy="408467"/>
          </a:xfrm>
          <a:prstGeom prst="rect">
            <a:avLst/>
          </a:prstGeom>
        </p:spPr>
      </p:pic>
      <p:sp>
        <p:nvSpPr>
          <p:cNvPr id="18" name="TextBox 17"/>
          <p:cNvSpPr txBox="1"/>
          <p:nvPr/>
        </p:nvSpPr>
        <p:spPr>
          <a:xfrm>
            <a:off x="121920" y="2802644"/>
            <a:ext cx="3342139" cy="707886"/>
          </a:xfrm>
          <a:prstGeom prst="rect">
            <a:avLst/>
          </a:prstGeom>
          <a:noFill/>
        </p:spPr>
        <p:txBody>
          <a:bodyPr wrap="square" rtlCol="0">
            <a:spAutoFit/>
          </a:bodyPr>
          <a:lstStyle/>
          <a:p>
            <a:r>
              <a:rPr lang="en-US" sz="2000" b="1" dirty="0">
                <a:solidFill>
                  <a:srgbClr val="0432FF"/>
                </a:solidFill>
              </a:rPr>
              <a:t>Children of the Kingdom</a:t>
            </a:r>
            <a:r>
              <a:rPr lang="en-US" sz="1600" b="1" dirty="0">
                <a:solidFill>
                  <a:srgbClr val="0432FF"/>
                </a:solidFill>
              </a:rPr>
              <a:t> </a:t>
            </a:r>
            <a:r>
              <a:rPr lang="en-US" b="1" dirty="0">
                <a:solidFill>
                  <a:srgbClr val="0432FF"/>
                </a:solidFill>
              </a:rPr>
              <a:t>(good seed in Matt. 13)</a:t>
            </a:r>
            <a:r>
              <a:rPr lang="en-US" sz="2000" b="1" dirty="0">
                <a:solidFill>
                  <a:srgbClr val="0432FF"/>
                </a:solidFill>
              </a:rPr>
              <a:t>)</a:t>
            </a:r>
            <a:endParaRPr lang="en-US" b="1" dirty="0">
              <a:solidFill>
                <a:srgbClr val="0432FF"/>
              </a:solidFill>
            </a:endParaRPr>
          </a:p>
        </p:txBody>
      </p:sp>
      <p:sp>
        <p:nvSpPr>
          <p:cNvPr id="19" name="TextBox 18"/>
          <p:cNvSpPr txBox="1"/>
          <p:nvPr/>
        </p:nvSpPr>
        <p:spPr>
          <a:xfrm flipH="1">
            <a:off x="4567169" y="2836287"/>
            <a:ext cx="3479550" cy="677108"/>
          </a:xfrm>
          <a:prstGeom prst="rect">
            <a:avLst/>
          </a:prstGeom>
          <a:noFill/>
        </p:spPr>
        <p:txBody>
          <a:bodyPr wrap="square" rtlCol="0">
            <a:spAutoFit/>
          </a:bodyPr>
          <a:lstStyle/>
          <a:p>
            <a:r>
              <a:rPr lang="en-US" sz="2000" b="1" dirty="0">
                <a:solidFill>
                  <a:srgbClr val="FF0000"/>
                </a:solidFill>
              </a:rPr>
              <a:t>Children of the Wicked One </a:t>
            </a:r>
            <a:r>
              <a:rPr lang="en-US" b="1" dirty="0">
                <a:solidFill>
                  <a:srgbClr val="FF0000"/>
                </a:solidFill>
              </a:rPr>
              <a:t>(tares in Matt. 13)</a:t>
            </a:r>
            <a:endParaRPr lang="en-US" sz="2400" b="1" dirty="0">
              <a:solidFill>
                <a:srgbClr val="FF0000"/>
              </a:solidFill>
            </a:endParaRPr>
          </a:p>
        </p:txBody>
      </p:sp>
      <p:pic>
        <p:nvPicPr>
          <p:cNvPr id="20" name="Picture 19"/>
          <p:cNvPicPr>
            <a:picLocks noChangeAspect="1"/>
          </p:cNvPicPr>
          <p:nvPr/>
        </p:nvPicPr>
        <p:blipFill>
          <a:blip r:embed="rId3"/>
          <a:stretch>
            <a:fillRect/>
          </a:stretch>
        </p:blipFill>
        <p:spPr>
          <a:xfrm>
            <a:off x="3314110" y="3597371"/>
            <a:ext cx="396274" cy="381730"/>
          </a:xfrm>
          <a:prstGeom prst="rect">
            <a:avLst/>
          </a:prstGeom>
        </p:spPr>
      </p:pic>
      <p:sp>
        <p:nvSpPr>
          <p:cNvPr id="21" name="TextBox 20"/>
          <p:cNvSpPr txBox="1"/>
          <p:nvPr/>
        </p:nvSpPr>
        <p:spPr>
          <a:xfrm>
            <a:off x="101079" y="3587079"/>
            <a:ext cx="3253184" cy="707886"/>
          </a:xfrm>
          <a:prstGeom prst="rect">
            <a:avLst/>
          </a:prstGeom>
          <a:noFill/>
        </p:spPr>
        <p:txBody>
          <a:bodyPr wrap="square" rtlCol="0">
            <a:spAutoFit/>
          </a:bodyPr>
          <a:lstStyle/>
          <a:p>
            <a:r>
              <a:rPr lang="en-US" sz="2000" b="1" dirty="0">
                <a:solidFill>
                  <a:srgbClr val="0432FF"/>
                </a:solidFill>
              </a:rPr>
              <a:t>Servants of Righteousness (Rom. 6:18) </a:t>
            </a:r>
            <a:endParaRPr lang="en-US" b="1" dirty="0">
              <a:solidFill>
                <a:srgbClr val="0432FF"/>
              </a:solidFill>
            </a:endParaRPr>
          </a:p>
        </p:txBody>
      </p:sp>
      <p:sp>
        <p:nvSpPr>
          <p:cNvPr id="2" name="Footer Placeholder 1">
            <a:extLst>
              <a:ext uri="{FF2B5EF4-FFF2-40B4-BE49-F238E27FC236}">
                <a16:creationId xmlns:a16="http://schemas.microsoft.com/office/drawing/2014/main" id="{65E51818-F22A-4652-B9A6-EF4C0C68DC58}"/>
              </a:ext>
            </a:extLst>
          </p:cNvPr>
          <p:cNvSpPr>
            <a:spLocks noGrp="1"/>
          </p:cNvSpPr>
          <p:nvPr>
            <p:ph type="ftr" sz="quarter" idx="11"/>
          </p:nvPr>
        </p:nvSpPr>
        <p:spPr/>
        <p:txBody>
          <a:bodyPr/>
          <a:lstStyle/>
          <a:p>
            <a:r>
              <a:rPr lang="en-NZ"/>
              <a:t>2023 Kentucky Bible School</a:t>
            </a:r>
          </a:p>
        </p:txBody>
      </p:sp>
      <p:sp>
        <p:nvSpPr>
          <p:cNvPr id="4" name="Slide Number Placeholder 3">
            <a:extLst>
              <a:ext uri="{FF2B5EF4-FFF2-40B4-BE49-F238E27FC236}">
                <a16:creationId xmlns:a16="http://schemas.microsoft.com/office/drawing/2014/main" id="{D1E49D57-841B-4681-9E24-4CB0B75DFDB1}"/>
              </a:ext>
            </a:extLst>
          </p:cNvPr>
          <p:cNvSpPr>
            <a:spLocks noGrp="1"/>
          </p:cNvSpPr>
          <p:nvPr>
            <p:ph type="sldNum" sz="quarter" idx="12"/>
          </p:nvPr>
        </p:nvSpPr>
        <p:spPr/>
        <p:txBody>
          <a:bodyPr/>
          <a:lstStyle/>
          <a:p>
            <a:fld id="{459CABAD-5BE5-4119-B9F8-BD5AC7D88EE8}" type="slidenum">
              <a:rPr lang="en-NZ" smtClean="0"/>
              <a:pPr/>
              <a:t>62</a:t>
            </a:fld>
            <a:endParaRPr lang="en-NZ"/>
          </a:p>
        </p:txBody>
      </p:sp>
      <p:pic>
        <p:nvPicPr>
          <p:cNvPr id="23" name="Picture 22">
            <a:extLst>
              <a:ext uri="{FF2B5EF4-FFF2-40B4-BE49-F238E27FC236}">
                <a16:creationId xmlns:a16="http://schemas.microsoft.com/office/drawing/2014/main" id="{8824086A-89FF-44C3-8ECE-0BBA46A73F94}"/>
              </a:ext>
            </a:extLst>
          </p:cNvPr>
          <p:cNvPicPr>
            <a:picLocks noChangeAspect="1"/>
          </p:cNvPicPr>
          <p:nvPr/>
        </p:nvPicPr>
        <p:blipFill>
          <a:blip r:embed="rId4"/>
          <a:stretch>
            <a:fillRect/>
          </a:stretch>
        </p:blipFill>
        <p:spPr>
          <a:xfrm>
            <a:off x="4145169" y="3623023"/>
            <a:ext cx="414564" cy="408467"/>
          </a:xfrm>
          <a:prstGeom prst="rect">
            <a:avLst/>
          </a:prstGeom>
        </p:spPr>
      </p:pic>
    </p:spTree>
    <p:extLst>
      <p:ext uri="{BB962C8B-B14F-4D97-AF65-F5344CB8AC3E}">
        <p14:creationId xmlns:p14="http://schemas.microsoft.com/office/powerpoint/2010/main" val="3436096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8920" y="206217"/>
            <a:ext cx="3566160" cy="1143000"/>
          </a:xfrm>
          <a:solidFill>
            <a:schemeClr val="tx2">
              <a:lumMod val="20000"/>
              <a:lumOff val="80000"/>
            </a:schemeClr>
          </a:solidFill>
          <a:ln w="28575">
            <a:solidFill>
              <a:schemeClr val="tx1"/>
            </a:solidFill>
          </a:ln>
        </p:spPr>
        <p:txBody>
          <a:bodyPr/>
          <a:lstStyle/>
          <a:p>
            <a:r>
              <a:rPr lang="en-US" dirty="0">
                <a:solidFill>
                  <a:srgbClr val="0432FF"/>
                </a:solidFill>
              </a:rPr>
              <a:t>Blue Line</a:t>
            </a:r>
          </a:p>
        </p:txBody>
      </p:sp>
      <p:sp>
        <p:nvSpPr>
          <p:cNvPr id="3" name="Content Placeholder 2"/>
          <p:cNvSpPr>
            <a:spLocks noGrp="1"/>
          </p:cNvSpPr>
          <p:nvPr>
            <p:ph idx="1"/>
          </p:nvPr>
        </p:nvSpPr>
        <p:spPr>
          <a:xfrm>
            <a:off x="457200" y="1417638"/>
            <a:ext cx="8229600" cy="4754562"/>
          </a:xfrm>
        </p:spPr>
        <p:txBody>
          <a:bodyPr/>
          <a:lstStyle/>
          <a:p>
            <a:pPr marL="0" indent="0" algn="ctr">
              <a:buNone/>
            </a:pPr>
            <a:r>
              <a:rPr lang="en-US" b="1" dirty="0">
                <a:solidFill>
                  <a:srgbClr val="0432FF"/>
                </a:solidFill>
              </a:rPr>
              <a:t>El (God)</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b="1" dirty="0">
                <a:solidFill>
                  <a:srgbClr val="0432FF"/>
                </a:solidFill>
              </a:rPr>
              <a:t>Elohim (multitude of mighty ones)</a:t>
            </a:r>
          </a:p>
        </p:txBody>
      </p:sp>
      <p:cxnSp>
        <p:nvCxnSpPr>
          <p:cNvPr id="5" name="Straight Connector 4"/>
          <p:cNvCxnSpPr>
            <a:cxnSpLocks/>
          </p:cNvCxnSpPr>
          <p:nvPr/>
        </p:nvCxnSpPr>
        <p:spPr>
          <a:xfrm>
            <a:off x="4572000" y="1920399"/>
            <a:ext cx="0" cy="361188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Oval 6"/>
          <p:cNvSpPr/>
          <p:nvPr/>
        </p:nvSpPr>
        <p:spPr>
          <a:xfrm>
            <a:off x="4328160" y="2225040"/>
            <a:ext cx="487680" cy="487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99153" y="2238047"/>
            <a:ext cx="2929007" cy="461665"/>
          </a:xfrm>
          <a:prstGeom prst="rect">
            <a:avLst/>
          </a:prstGeom>
          <a:noFill/>
        </p:spPr>
        <p:txBody>
          <a:bodyPr wrap="none" rtlCol="0">
            <a:spAutoFit/>
          </a:bodyPr>
          <a:lstStyle/>
          <a:p>
            <a:r>
              <a:rPr lang="en-US" sz="2400" b="1" dirty="0">
                <a:solidFill>
                  <a:srgbClr val="0432FF"/>
                </a:solidFill>
              </a:rPr>
              <a:t>Seed of the Woman</a:t>
            </a:r>
          </a:p>
        </p:txBody>
      </p:sp>
      <p:sp>
        <p:nvSpPr>
          <p:cNvPr id="4" name="Footer Placeholder 3">
            <a:extLst>
              <a:ext uri="{FF2B5EF4-FFF2-40B4-BE49-F238E27FC236}">
                <a16:creationId xmlns:a16="http://schemas.microsoft.com/office/drawing/2014/main" id="{65223254-60CF-4678-9813-B437DC2CBA2A}"/>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20AD5F36-8793-454E-8388-5A007F3EFA28}"/>
              </a:ext>
            </a:extLst>
          </p:cNvPr>
          <p:cNvSpPr>
            <a:spLocks noGrp="1"/>
          </p:cNvSpPr>
          <p:nvPr>
            <p:ph type="sldNum" sz="quarter" idx="12"/>
          </p:nvPr>
        </p:nvSpPr>
        <p:spPr/>
        <p:txBody>
          <a:bodyPr/>
          <a:lstStyle/>
          <a:p>
            <a:fld id="{459CABAD-5BE5-4119-B9F8-BD5AC7D88EE8}" type="slidenum">
              <a:rPr lang="en-NZ" smtClean="0"/>
              <a:pPr/>
              <a:t>63</a:t>
            </a:fld>
            <a:endParaRPr lang="en-NZ"/>
          </a:p>
        </p:txBody>
      </p:sp>
    </p:spTree>
    <p:extLst>
      <p:ext uri="{BB962C8B-B14F-4D97-AF65-F5344CB8AC3E}">
        <p14:creationId xmlns:p14="http://schemas.microsoft.com/office/powerpoint/2010/main" val="964881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425256" y="106912"/>
            <a:ext cx="8229600" cy="1143000"/>
          </a:xfrm>
        </p:spPr>
        <p:txBody>
          <a:bodyPr>
            <a:normAutofit/>
          </a:bodyPr>
          <a:lstStyle/>
          <a:p>
            <a:r>
              <a:rPr lang="en-US" sz="4000" b="1" dirty="0"/>
              <a:t>The Two Lines</a:t>
            </a:r>
          </a:p>
        </p:txBody>
      </p:sp>
      <p:sp>
        <p:nvSpPr>
          <p:cNvPr id="3" name="Content Placeholder 2"/>
          <p:cNvSpPr>
            <a:spLocks noGrp="1"/>
          </p:cNvSpPr>
          <p:nvPr>
            <p:ph idx="1"/>
          </p:nvPr>
        </p:nvSpPr>
        <p:spPr>
          <a:xfrm>
            <a:off x="457200" y="1249912"/>
            <a:ext cx="8229600" cy="5181368"/>
          </a:xfrm>
        </p:spPr>
        <p:txBody>
          <a:bodyPr>
            <a:normAutofit/>
          </a:bodyPr>
          <a:lstStyle/>
          <a:p>
            <a:pPr marL="0" indent="0">
              <a:buNone/>
            </a:pPr>
            <a:r>
              <a:rPr lang="en-US" b="1" dirty="0">
                <a:solidFill>
                  <a:srgbClr val="0432FF"/>
                </a:solidFill>
              </a:rPr>
              <a:t>					El (God)</a:t>
            </a:r>
          </a:p>
          <a:p>
            <a:pPr marL="0" indent="0">
              <a:buNone/>
            </a:pPr>
            <a:endParaRPr lang="en-US" dirty="0">
              <a:solidFill>
                <a:srgbClr val="FF0000"/>
              </a:solidFill>
            </a:endParaRP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b="1" dirty="0">
              <a:solidFill>
                <a:srgbClr val="0432FF"/>
              </a:solidFill>
            </a:endParaRPr>
          </a:p>
          <a:p>
            <a:pPr marL="0" indent="0">
              <a:buNone/>
            </a:pPr>
            <a:endParaRPr lang="en-US" sz="2800" b="1" dirty="0">
              <a:solidFill>
                <a:srgbClr val="0432FF"/>
              </a:solidFill>
            </a:endParaRPr>
          </a:p>
          <a:p>
            <a:pPr marL="0" indent="0">
              <a:buNone/>
            </a:pPr>
            <a:r>
              <a:rPr lang="en-US" sz="2800" b="1" dirty="0">
                <a:solidFill>
                  <a:srgbClr val="0432FF"/>
                </a:solidFill>
              </a:rPr>
              <a:t>Elohim (multitude of mighty ones)</a:t>
            </a:r>
          </a:p>
          <a:p>
            <a:pPr marL="0" indent="0" algn="ctr">
              <a:buNone/>
            </a:pPr>
            <a:endParaRPr lang="en-US" dirty="0"/>
          </a:p>
        </p:txBody>
      </p:sp>
      <p:cxnSp>
        <p:nvCxnSpPr>
          <p:cNvPr id="5" name="Straight Connector 4"/>
          <p:cNvCxnSpPr>
            <a:cxnSpLocks/>
          </p:cNvCxnSpPr>
          <p:nvPr/>
        </p:nvCxnSpPr>
        <p:spPr>
          <a:xfrm>
            <a:off x="3505200" y="1881723"/>
            <a:ext cx="0" cy="4046637"/>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Oval 6"/>
          <p:cNvSpPr/>
          <p:nvPr/>
        </p:nvSpPr>
        <p:spPr>
          <a:xfrm>
            <a:off x="3333425" y="2229614"/>
            <a:ext cx="301873" cy="3095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25256" y="2175013"/>
            <a:ext cx="2929007" cy="461665"/>
          </a:xfrm>
          <a:prstGeom prst="rect">
            <a:avLst/>
          </a:prstGeom>
          <a:noFill/>
        </p:spPr>
        <p:txBody>
          <a:bodyPr wrap="none" rtlCol="0">
            <a:spAutoFit/>
          </a:bodyPr>
          <a:lstStyle/>
          <a:p>
            <a:r>
              <a:rPr lang="en-US" sz="2400" b="1" dirty="0">
                <a:solidFill>
                  <a:srgbClr val="0432FF"/>
                </a:solidFill>
              </a:rPr>
              <a:t>Seed of the Woman</a:t>
            </a:r>
          </a:p>
        </p:txBody>
      </p:sp>
      <p:sp>
        <p:nvSpPr>
          <p:cNvPr id="6" name="TextBox 5"/>
          <p:cNvSpPr txBox="1"/>
          <p:nvPr/>
        </p:nvSpPr>
        <p:spPr>
          <a:xfrm>
            <a:off x="3887105" y="1881723"/>
            <a:ext cx="761095" cy="461665"/>
          </a:xfrm>
          <a:prstGeom prst="rect">
            <a:avLst/>
          </a:prstGeom>
          <a:noFill/>
        </p:spPr>
        <p:txBody>
          <a:bodyPr wrap="square" rtlCol="0">
            <a:spAutoFit/>
          </a:bodyPr>
          <a:lstStyle/>
          <a:p>
            <a:r>
              <a:rPr lang="en-US" sz="2400" b="1" dirty="0">
                <a:solidFill>
                  <a:srgbClr val="FF0000"/>
                </a:solidFill>
              </a:rPr>
              <a:t>Fall</a:t>
            </a:r>
          </a:p>
        </p:txBody>
      </p:sp>
      <p:cxnSp>
        <p:nvCxnSpPr>
          <p:cNvPr id="10" name="Straight Connector 9"/>
          <p:cNvCxnSpPr>
            <a:cxnSpLocks/>
          </p:cNvCxnSpPr>
          <p:nvPr/>
        </p:nvCxnSpPr>
        <p:spPr>
          <a:xfrm>
            <a:off x="4328160" y="2423160"/>
            <a:ext cx="24291" cy="3051482"/>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1" name="Oval 10"/>
          <p:cNvSpPr/>
          <p:nvPr/>
        </p:nvSpPr>
        <p:spPr>
          <a:xfrm>
            <a:off x="4168140" y="2268816"/>
            <a:ext cx="320040" cy="3086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02369" y="2229614"/>
            <a:ext cx="2406428" cy="461665"/>
          </a:xfrm>
          <a:prstGeom prst="rect">
            <a:avLst/>
          </a:prstGeom>
          <a:noFill/>
        </p:spPr>
        <p:txBody>
          <a:bodyPr wrap="none" rtlCol="0">
            <a:spAutoFit/>
          </a:bodyPr>
          <a:lstStyle/>
          <a:p>
            <a:r>
              <a:rPr lang="en-US" sz="2400" b="1" dirty="0">
                <a:solidFill>
                  <a:srgbClr val="FF0000"/>
                </a:solidFill>
              </a:rPr>
              <a:t>Seed of Serpent</a:t>
            </a:r>
          </a:p>
        </p:txBody>
      </p:sp>
      <p:sp>
        <p:nvSpPr>
          <p:cNvPr id="15" name="TextBox 14"/>
          <p:cNvSpPr txBox="1"/>
          <p:nvPr/>
        </p:nvSpPr>
        <p:spPr>
          <a:xfrm>
            <a:off x="3546342" y="5474642"/>
            <a:ext cx="5312673" cy="461665"/>
          </a:xfrm>
          <a:prstGeom prst="rect">
            <a:avLst/>
          </a:prstGeom>
          <a:noFill/>
        </p:spPr>
        <p:txBody>
          <a:bodyPr wrap="none" rtlCol="0">
            <a:spAutoFit/>
          </a:bodyPr>
          <a:lstStyle/>
          <a:p>
            <a:r>
              <a:rPr lang="en-US" sz="2400" b="1" dirty="0">
                <a:solidFill>
                  <a:srgbClr val="FF0000"/>
                </a:solidFill>
              </a:rPr>
              <a:t>Sin &amp; Death No More </a:t>
            </a:r>
            <a:r>
              <a:rPr lang="en-US" sz="2000" b="1" dirty="0">
                <a:solidFill>
                  <a:srgbClr val="FF0000"/>
                </a:solidFill>
              </a:rPr>
              <a:t>(Rev. 20:10; 21:4) </a:t>
            </a:r>
            <a:endParaRPr lang="en-US" sz="2400" b="1" dirty="0">
              <a:solidFill>
                <a:srgbClr val="FF0000"/>
              </a:solidFill>
            </a:endParaRPr>
          </a:p>
        </p:txBody>
      </p:sp>
      <p:pic>
        <p:nvPicPr>
          <p:cNvPr id="16" name="Picture 15"/>
          <p:cNvPicPr>
            <a:picLocks noChangeAspect="1"/>
          </p:cNvPicPr>
          <p:nvPr/>
        </p:nvPicPr>
        <p:blipFill>
          <a:blip r:embed="rId3"/>
          <a:stretch>
            <a:fillRect/>
          </a:stretch>
        </p:blipFill>
        <p:spPr>
          <a:xfrm>
            <a:off x="3307063" y="2889485"/>
            <a:ext cx="396274" cy="408467"/>
          </a:xfrm>
          <a:prstGeom prst="rect">
            <a:avLst/>
          </a:prstGeom>
        </p:spPr>
      </p:pic>
      <p:pic>
        <p:nvPicPr>
          <p:cNvPr id="17" name="Picture 16"/>
          <p:cNvPicPr>
            <a:picLocks noChangeAspect="1"/>
          </p:cNvPicPr>
          <p:nvPr/>
        </p:nvPicPr>
        <p:blipFill>
          <a:blip r:embed="rId4"/>
          <a:stretch>
            <a:fillRect/>
          </a:stretch>
        </p:blipFill>
        <p:spPr>
          <a:xfrm>
            <a:off x="4145169" y="2889485"/>
            <a:ext cx="414564" cy="408467"/>
          </a:xfrm>
          <a:prstGeom prst="rect">
            <a:avLst/>
          </a:prstGeom>
        </p:spPr>
      </p:pic>
      <p:sp>
        <p:nvSpPr>
          <p:cNvPr id="18" name="TextBox 17"/>
          <p:cNvSpPr txBox="1"/>
          <p:nvPr/>
        </p:nvSpPr>
        <p:spPr>
          <a:xfrm>
            <a:off x="1021079" y="2802644"/>
            <a:ext cx="2324102" cy="461665"/>
          </a:xfrm>
          <a:prstGeom prst="rect">
            <a:avLst/>
          </a:prstGeom>
          <a:noFill/>
        </p:spPr>
        <p:txBody>
          <a:bodyPr wrap="square" rtlCol="0">
            <a:spAutoFit/>
          </a:bodyPr>
          <a:lstStyle/>
          <a:p>
            <a:r>
              <a:rPr lang="en-US" sz="2400" b="1" dirty="0">
                <a:solidFill>
                  <a:srgbClr val="0432FF"/>
                </a:solidFill>
              </a:rPr>
              <a:t>Abel</a:t>
            </a:r>
            <a:r>
              <a:rPr lang="en-US" b="1" dirty="0">
                <a:solidFill>
                  <a:srgbClr val="0432FF"/>
                </a:solidFill>
              </a:rPr>
              <a:t>  </a:t>
            </a:r>
            <a:r>
              <a:rPr lang="en-US" sz="2000" b="1" dirty="0">
                <a:solidFill>
                  <a:srgbClr val="0432FF"/>
                </a:solidFill>
              </a:rPr>
              <a:t>(Gen.4:2-9)</a:t>
            </a:r>
            <a:endParaRPr lang="en-US" b="1" dirty="0">
              <a:solidFill>
                <a:srgbClr val="0432FF"/>
              </a:solidFill>
            </a:endParaRPr>
          </a:p>
        </p:txBody>
      </p:sp>
      <p:sp>
        <p:nvSpPr>
          <p:cNvPr id="19" name="TextBox 18"/>
          <p:cNvSpPr txBox="1"/>
          <p:nvPr/>
        </p:nvSpPr>
        <p:spPr>
          <a:xfrm flipH="1">
            <a:off x="4567171" y="2836287"/>
            <a:ext cx="1635508" cy="461665"/>
          </a:xfrm>
          <a:prstGeom prst="rect">
            <a:avLst/>
          </a:prstGeom>
          <a:noFill/>
        </p:spPr>
        <p:txBody>
          <a:bodyPr wrap="square" rtlCol="0">
            <a:spAutoFit/>
          </a:bodyPr>
          <a:lstStyle/>
          <a:p>
            <a:r>
              <a:rPr lang="en-US" sz="2400" b="1" dirty="0">
                <a:solidFill>
                  <a:srgbClr val="FF0000"/>
                </a:solidFill>
              </a:rPr>
              <a:t>Cain  </a:t>
            </a:r>
            <a:r>
              <a:rPr lang="en-US" sz="2000" b="1" dirty="0">
                <a:solidFill>
                  <a:srgbClr val="FF0000"/>
                </a:solidFill>
              </a:rPr>
              <a:t>(Gen. 4:1-15)</a:t>
            </a:r>
            <a:endParaRPr lang="en-US" sz="2400" b="1" dirty="0">
              <a:solidFill>
                <a:srgbClr val="FF0000"/>
              </a:solidFill>
            </a:endParaRPr>
          </a:p>
        </p:txBody>
      </p:sp>
      <p:pic>
        <p:nvPicPr>
          <p:cNvPr id="20" name="Picture 19"/>
          <p:cNvPicPr>
            <a:picLocks noChangeAspect="1"/>
          </p:cNvPicPr>
          <p:nvPr/>
        </p:nvPicPr>
        <p:blipFill>
          <a:blip r:embed="rId3"/>
          <a:stretch>
            <a:fillRect/>
          </a:stretch>
        </p:blipFill>
        <p:spPr>
          <a:xfrm>
            <a:off x="3307063" y="3575087"/>
            <a:ext cx="396274" cy="381730"/>
          </a:xfrm>
          <a:prstGeom prst="rect">
            <a:avLst/>
          </a:prstGeom>
        </p:spPr>
      </p:pic>
      <p:sp>
        <p:nvSpPr>
          <p:cNvPr id="21" name="TextBox 20"/>
          <p:cNvSpPr txBox="1"/>
          <p:nvPr/>
        </p:nvSpPr>
        <p:spPr>
          <a:xfrm>
            <a:off x="1129271" y="3495152"/>
            <a:ext cx="2245833" cy="769441"/>
          </a:xfrm>
          <a:prstGeom prst="rect">
            <a:avLst/>
          </a:prstGeom>
          <a:noFill/>
        </p:spPr>
        <p:txBody>
          <a:bodyPr wrap="square" rtlCol="0">
            <a:spAutoFit/>
          </a:bodyPr>
          <a:lstStyle/>
          <a:p>
            <a:r>
              <a:rPr lang="en-US" sz="2400" b="1" dirty="0">
                <a:solidFill>
                  <a:srgbClr val="0432FF"/>
                </a:solidFill>
              </a:rPr>
              <a:t>Seth</a:t>
            </a:r>
            <a:r>
              <a:rPr lang="en-US" b="1" dirty="0">
                <a:solidFill>
                  <a:srgbClr val="0432FF"/>
                </a:solidFill>
              </a:rPr>
              <a:t> </a:t>
            </a:r>
            <a:r>
              <a:rPr lang="en-US" sz="2000" b="1" dirty="0">
                <a:solidFill>
                  <a:srgbClr val="0432FF"/>
                </a:solidFill>
              </a:rPr>
              <a:t>(Gen. 4:25, 	5:4-8)</a:t>
            </a:r>
            <a:endParaRPr lang="en-US" b="1" dirty="0">
              <a:solidFill>
                <a:srgbClr val="0432FF"/>
              </a:solidFill>
            </a:endParaRPr>
          </a:p>
        </p:txBody>
      </p:sp>
      <p:sp>
        <p:nvSpPr>
          <p:cNvPr id="2" name="Footer Placeholder 1">
            <a:extLst>
              <a:ext uri="{FF2B5EF4-FFF2-40B4-BE49-F238E27FC236}">
                <a16:creationId xmlns:a16="http://schemas.microsoft.com/office/drawing/2014/main" id="{65E51818-F22A-4652-B9A6-EF4C0C68DC58}"/>
              </a:ext>
            </a:extLst>
          </p:cNvPr>
          <p:cNvSpPr>
            <a:spLocks noGrp="1"/>
          </p:cNvSpPr>
          <p:nvPr>
            <p:ph type="ftr" sz="quarter" idx="11"/>
          </p:nvPr>
        </p:nvSpPr>
        <p:spPr/>
        <p:txBody>
          <a:bodyPr/>
          <a:lstStyle/>
          <a:p>
            <a:r>
              <a:rPr lang="en-NZ"/>
              <a:t>2023 Kentucky Bible School</a:t>
            </a:r>
          </a:p>
        </p:txBody>
      </p:sp>
      <p:sp>
        <p:nvSpPr>
          <p:cNvPr id="4" name="Slide Number Placeholder 3">
            <a:extLst>
              <a:ext uri="{FF2B5EF4-FFF2-40B4-BE49-F238E27FC236}">
                <a16:creationId xmlns:a16="http://schemas.microsoft.com/office/drawing/2014/main" id="{D1E49D57-841B-4681-9E24-4CB0B75DFDB1}"/>
              </a:ext>
            </a:extLst>
          </p:cNvPr>
          <p:cNvSpPr>
            <a:spLocks noGrp="1"/>
          </p:cNvSpPr>
          <p:nvPr>
            <p:ph type="sldNum" sz="quarter" idx="12"/>
          </p:nvPr>
        </p:nvSpPr>
        <p:spPr/>
        <p:txBody>
          <a:bodyPr/>
          <a:lstStyle/>
          <a:p>
            <a:fld id="{459CABAD-5BE5-4119-B9F8-BD5AC7D88EE8}" type="slidenum">
              <a:rPr lang="en-NZ" smtClean="0"/>
              <a:pPr/>
              <a:t>64</a:t>
            </a:fld>
            <a:endParaRPr lang="en-NZ"/>
          </a:p>
        </p:txBody>
      </p:sp>
    </p:spTree>
    <p:extLst>
      <p:ext uri="{BB962C8B-B14F-4D97-AF65-F5344CB8AC3E}">
        <p14:creationId xmlns:p14="http://schemas.microsoft.com/office/powerpoint/2010/main" val="2628879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i="1" dirty="0">
                <a:solidFill>
                  <a:srgbClr val="0432FF"/>
                </a:solidFill>
              </a:rPr>
              <a:t>Bible Story of Conflict/Contrasts</a:t>
            </a:r>
          </a:p>
        </p:txBody>
      </p:sp>
      <p:sp>
        <p:nvSpPr>
          <p:cNvPr id="8" name="Content Placeholder 7"/>
          <p:cNvSpPr>
            <a:spLocks noGrp="1"/>
          </p:cNvSpPr>
          <p:nvPr>
            <p:ph sz="half" idx="1"/>
          </p:nvPr>
        </p:nvSpPr>
        <p:spPr>
          <a:xfrm>
            <a:off x="1057702" y="1600198"/>
            <a:ext cx="4038600" cy="4525963"/>
          </a:xfrm>
        </p:spPr>
        <p:txBody>
          <a:bodyPr/>
          <a:lstStyle/>
          <a:p>
            <a:r>
              <a:rPr lang="en-US" dirty="0"/>
              <a:t>2 Seeds </a:t>
            </a:r>
            <a:r>
              <a:rPr lang="en-US" sz="2400" b="1" dirty="0"/>
              <a:t>(Gen. 3)</a:t>
            </a:r>
            <a:r>
              <a:rPr lang="en-US" dirty="0"/>
              <a:t>		</a:t>
            </a:r>
          </a:p>
          <a:p>
            <a:r>
              <a:rPr lang="en-US" dirty="0"/>
              <a:t>2 Ways </a:t>
            </a:r>
            <a:r>
              <a:rPr lang="en-US" sz="2400" b="1" dirty="0"/>
              <a:t>(Matt. 7)</a:t>
            </a:r>
          </a:p>
          <a:p>
            <a:r>
              <a:rPr lang="en-US" dirty="0"/>
              <a:t>2 Women </a:t>
            </a:r>
            <a:r>
              <a:rPr lang="en-US" sz="2400" b="1" dirty="0"/>
              <a:t>(Prov. 7/8)</a:t>
            </a:r>
            <a:endParaRPr lang="en-US" b="1" dirty="0"/>
          </a:p>
          <a:p>
            <a:r>
              <a:rPr lang="en-US" dirty="0"/>
              <a:t>2 Sons </a:t>
            </a:r>
            <a:r>
              <a:rPr lang="en-US" sz="2400" b="1" dirty="0"/>
              <a:t>(Gal. 4)</a:t>
            </a:r>
          </a:p>
          <a:p>
            <a:r>
              <a:rPr lang="en-US" dirty="0"/>
              <a:t>2 Trees </a:t>
            </a:r>
            <a:r>
              <a:rPr lang="en-US" sz="2400" b="1" dirty="0"/>
              <a:t>(Gen. 3)</a:t>
            </a:r>
            <a:endParaRPr lang="en-US" b="1" dirty="0"/>
          </a:p>
        </p:txBody>
      </p:sp>
      <p:sp>
        <p:nvSpPr>
          <p:cNvPr id="9" name="Content Placeholder 8"/>
          <p:cNvSpPr>
            <a:spLocks noGrp="1"/>
          </p:cNvSpPr>
          <p:nvPr>
            <p:ph sz="half" idx="2"/>
          </p:nvPr>
        </p:nvSpPr>
        <p:spPr>
          <a:xfrm>
            <a:off x="4771030" y="1600197"/>
            <a:ext cx="4129130" cy="4525963"/>
          </a:xfrm>
        </p:spPr>
        <p:txBody>
          <a:bodyPr/>
          <a:lstStyle/>
          <a:p>
            <a:r>
              <a:rPr lang="en-US" dirty="0"/>
              <a:t>2 Mountains </a:t>
            </a:r>
            <a:r>
              <a:rPr lang="en-US" sz="2400" b="1" dirty="0"/>
              <a:t>(Gal. 4)</a:t>
            </a:r>
          </a:p>
          <a:p>
            <a:r>
              <a:rPr lang="en-US" dirty="0"/>
              <a:t>2 Houses </a:t>
            </a:r>
            <a:r>
              <a:rPr lang="en-US" sz="2400" b="1" dirty="0"/>
              <a:t>(Matt. 7)</a:t>
            </a:r>
          </a:p>
          <a:p>
            <a:r>
              <a:rPr lang="en-US" dirty="0"/>
              <a:t>2 Masters </a:t>
            </a:r>
            <a:r>
              <a:rPr lang="en-US" sz="2400" b="1" dirty="0"/>
              <a:t>(Matt. 6)</a:t>
            </a:r>
            <a:endParaRPr lang="en-US" b="1" dirty="0"/>
          </a:p>
          <a:p>
            <a:r>
              <a:rPr lang="en-US" dirty="0"/>
              <a:t>2 Cities </a:t>
            </a:r>
            <a:r>
              <a:rPr lang="en-US" sz="2400" b="1" dirty="0"/>
              <a:t>(Revelations)</a:t>
            </a:r>
          </a:p>
          <a:p>
            <a:r>
              <a:rPr lang="en-US" dirty="0"/>
              <a:t>2 Communities </a:t>
            </a:r>
            <a:r>
              <a:rPr lang="en-US" sz="2400" b="1" dirty="0"/>
              <a:t>(Gen. 10, 14)</a:t>
            </a:r>
            <a:endParaRPr lang="en-US" b="1" dirty="0"/>
          </a:p>
          <a:p>
            <a:pPr marL="0" indent="0">
              <a:buNone/>
            </a:pPr>
            <a:endParaRPr lang="en-US" dirty="0"/>
          </a:p>
        </p:txBody>
      </p:sp>
      <p:sp>
        <p:nvSpPr>
          <p:cNvPr id="2" name="Footer Placeholder 1">
            <a:extLst>
              <a:ext uri="{FF2B5EF4-FFF2-40B4-BE49-F238E27FC236}">
                <a16:creationId xmlns:a16="http://schemas.microsoft.com/office/drawing/2014/main" id="{5F11BD08-189D-48A8-8F16-C7DD2EE5C94B}"/>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BA18FC3B-4E1F-4B62-A172-09EC3F1803EB}"/>
              </a:ext>
            </a:extLst>
          </p:cNvPr>
          <p:cNvSpPr>
            <a:spLocks noGrp="1"/>
          </p:cNvSpPr>
          <p:nvPr>
            <p:ph type="sldNum" sz="quarter" idx="12"/>
          </p:nvPr>
        </p:nvSpPr>
        <p:spPr/>
        <p:txBody>
          <a:bodyPr/>
          <a:lstStyle/>
          <a:p>
            <a:fld id="{459CABAD-5BE5-4119-B9F8-BD5AC7D88EE8}" type="slidenum">
              <a:rPr lang="en-NZ" smtClean="0"/>
              <a:pPr/>
              <a:t>65</a:t>
            </a:fld>
            <a:endParaRPr lang="en-NZ"/>
          </a:p>
        </p:txBody>
      </p:sp>
    </p:spTree>
    <p:extLst>
      <p:ext uri="{BB962C8B-B14F-4D97-AF65-F5344CB8AC3E}">
        <p14:creationId xmlns:p14="http://schemas.microsoft.com/office/powerpoint/2010/main" val="563184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432FF"/>
                </a:solidFill>
              </a:rPr>
              <a:t>Bible Story </a:t>
            </a:r>
            <a:r>
              <a:rPr lang="en-US" b="1" dirty="0">
                <a:solidFill>
                  <a:srgbClr val="FF0000"/>
                </a:solidFill>
              </a:rPr>
              <a:t>of Contrasts</a:t>
            </a:r>
            <a:endParaRPr lang="en-US" dirty="0">
              <a:solidFill>
                <a:srgbClr val="FF0000"/>
              </a:solidFill>
            </a:endParaRPr>
          </a:p>
        </p:txBody>
      </p:sp>
      <p:sp>
        <p:nvSpPr>
          <p:cNvPr id="4" name="Text Placeholder 3"/>
          <p:cNvSpPr>
            <a:spLocks noGrp="1"/>
          </p:cNvSpPr>
          <p:nvPr>
            <p:ph type="body" idx="1"/>
          </p:nvPr>
        </p:nvSpPr>
        <p:spPr>
          <a:xfrm>
            <a:off x="457200" y="1275805"/>
            <a:ext cx="4040188" cy="639762"/>
          </a:xfrm>
        </p:spPr>
        <p:txBody>
          <a:bodyPr>
            <a:normAutofit/>
          </a:bodyPr>
          <a:lstStyle/>
          <a:p>
            <a:pPr algn="ctr"/>
            <a:r>
              <a:rPr lang="en-US" sz="2800" dirty="0">
                <a:solidFill>
                  <a:srgbClr val="0432FF"/>
                </a:solidFill>
              </a:rPr>
              <a:t>Blue Line</a:t>
            </a:r>
          </a:p>
        </p:txBody>
      </p:sp>
      <p:sp>
        <p:nvSpPr>
          <p:cNvPr id="3" name="Content Placeholder 2"/>
          <p:cNvSpPr>
            <a:spLocks noGrp="1"/>
          </p:cNvSpPr>
          <p:nvPr>
            <p:ph sz="half" idx="2"/>
          </p:nvPr>
        </p:nvSpPr>
        <p:spPr>
          <a:xfrm>
            <a:off x="457200" y="1961391"/>
            <a:ext cx="4040188" cy="3951288"/>
          </a:xfrm>
        </p:spPr>
        <p:txBody>
          <a:bodyPr>
            <a:normAutofit fontScale="85000" lnSpcReduction="20000"/>
          </a:bodyPr>
          <a:lstStyle/>
          <a:p>
            <a:pPr marL="0" indent="0" algn="ctr">
              <a:buNone/>
            </a:pPr>
            <a:r>
              <a:rPr lang="en-US" sz="2800" dirty="0">
                <a:solidFill>
                  <a:srgbClr val="0432FF"/>
                </a:solidFill>
              </a:rPr>
              <a:t>Spirit </a:t>
            </a:r>
          </a:p>
          <a:p>
            <a:pPr marL="0" indent="0" algn="ctr">
              <a:buNone/>
            </a:pPr>
            <a:r>
              <a:rPr lang="en-US" sz="2800" dirty="0">
                <a:solidFill>
                  <a:srgbClr val="0432FF"/>
                </a:solidFill>
              </a:rPr>
              <a:t>Divine  </a:t>
            </a:r>
          </a:p>
          <a:p>
            <a:pPr marL="0" indent="0" algn="ctr">
              <a:buNone/>
            </a:pPr>
            <a:r>
              <a:rPr lang="en-US" sz="2800" dirty="0">
                <a:solidFill>
                  <a:srgbClr val="0432FF"/>
                </a:solidFill>
              </a:rPr>
              <a:t>Truth </a:t>
            </a:r>
          </a:p>
          <a:p>
            <a:pPr marL="0" indent="0" algn="ctr">
              <a:buNone/>
            </a:pPr>
            <a:r>
              <a:rPr lang="en-US" sz="2800" dirty="0">
                <a:solidFill>
                  <a:srgbClr val="0432FF"/>
                </a:solidFill>
              </a:rPr>
              <a:t>That which is Above </a:t>
            </a:r>
          </a:p>
          <a:p>
            <a:pPr marL="0" indent="0" algn="ctr">
              <a:buNone/>
            </a:pPr>
            <a:r>
              <a:rPr lang="en-US" sz="2800" dirty="0">
                <a:solidFill>
                  <a:srgbClr val="0432FF"/>
                </a:solidFill>
              </a:rPr>
              <a:t>Holy </a:t>
            </a:r>
          </a:p>
          <a:p>
            <a:pPr marL="0" indent="0" algn="ctr">
              <a:buNone/>
            </a:pPr>
            <a:r>
              <a:rPr lang="en-US" sz="2800" dirty="0">
                <a:solidFill>
                  <a:srgbClr val="0432FF"/>
                </a:solidFill>
              </a:rPr>
              <a:t>Wise </a:t>
            </a:r>
          </a:p>
          <a:p>
            <a:pPr marL="0" indent="0" algn="ctr">
              <a:buNone/>
            </a:pPr>
            <a:r>
              <a:rPr lang="en-US" sz="2800" dirty="0">
                <a:solidFill>
                  <a:srgbClr val="0432FF"/>
                </a:solidFill>
              </a:rPr>
              <a:t>Righteousness</a:t>
            </a:r>
          </a:p>
          <a:p>
            <a:pPr marL="0" indent="0" algn="ctr">
              <a:buNone/>
            </a:pPr>
            <a:r>
              <a:rPr lang="en-US" sz="2800" dirty="0">
                <a:solidFill>
                  <a:srgbClr val="0432FF"/>
                </a:solidFill>
              </a:rPr>
              <a:t>Light </a:t>
            </a:r>
          </a:p>
          <a:p>
            <a:pPr marL="0" indent="0" algn="ctr">
              <a:buNone/>
            </a:pPr>
            <a:r>
              <a:rPr lang="en-US" sz="2800" dirty="0">
                <a:solidFill>
                  <a:srgbClr val="0432FF"/>
                </a:solidFill>
              </a:rPr>
              <a:t>Good </a:t>
            </a:r>
          </a:p>
          <a:p>
            <a:pPr marL="0" indent="0" algn="ctr">
              <a:buNone/>
            </a:pPr>
            <a:r>
              <a:rPr lang="en-US" sz="2800" dirty="0">
                <a:solidFill>
                  <a:srgbClr val="0432FF"/>
                </a:solidFill>
              </a:rPr>
              <a:t>Life</a:t>
            </a:r>
          </a:p>
        </p:txBody>
      </p:sp>
      <p:sp>
        <p:nvSpPr>
          <p:cNvPr id="5" name="Text Placeholder 4"/>
          <p:cNvSpPr>
            <a:spLocks noGrp="1"/>
          </p:cNvSpPr>
          <p:nvPr>
            <p:ph type="body" sz="quarter" idx="3"/>
          </p:nvPr>
        </p:nvSpPr>
        <p:spPr>
          <a:xfrm>
            <a:off x="4571206" y="1275805"/>
            <a:ext cx="4041775" cy="639762"/>
          </a:xfrm>
        </p:spPr>
        <p:txBody>
          <a:bodyPr>
            <a:normAutofit/>
          </a:bodyPr>
          <a:lstStyle/>
          <a:p>
            <a:pPr algn="ctr"/>
            <a:r>
              <a:rPr lang="en-US" sz="2800" dirty="0">
                <a:solidFill>
                  <a:srgbClr val="FF0000"/>
                </a:solidFill>
              </a:rPr>
              <a:t>Red Line</a:t>
            </a:r>
          </a:p>
        </p:txBody>
      </p:sp>
      <p:sp>
        <p:nvSpPr>
          <p:cNvPr id="6" name="Content Placeholder 5"/>
          <p:cNvSpPr>
            <a:spLocks noGrp="1"/>
          </p:cNvSpPr>
          <p:nvPr>
            <p:ph sz="quarter" idx="4"/>
          </p:nvPr>
        </p:nvSpPr>
        <p:spPr>
          <a:xfrm>
            <a:off x="4645025" y="1961391"/>
            <a:ext cx="4041775" cy="3951288"/>
          </a:xfrm>
        </p:spPr>
        <p:txBody>
          <a:bodyPr>
            <a:normAutofit fontScale="92500" lnSpcReduction="20000"/>
          </a:bodyPr>
          <a:lstStyle/>
          <a:p>
            <a:pPr marL="0" indent="0" algn="ctr">
              <a:buNone/>
            </a:pPr>
            <a:r>
              <a:rPr lang="en-US" sz="2600" dirty="0">
                <a:solidFill>
                  <a:srgbClr val="FF0000"/>
                </a:solidFill>
              </a:rPr>
              <a:t>Flesh</a:t>
            </a:r>
          </a:p>
          <a:p>
            <a:pPr marL="0" indent="0" algn="ctr">
              <a:buNone/>
            </a:pPr>
            <a:r>
              <a:rPr lang="en-US" sz="2600" dirty="0">
                <a:solidFill>
                  <a:srgbClr val="FF0000"/>
                </a:solidFill>
              </a:rPr>
              <a:t>Human</a:t>
            </a:r>
          </a:p>
          <a:p>
            <a:pPr marL="0" indent="0" algn="ctr">
              <a:buNone/>
            </a:pPr>
            <a:r>
              <a:rPr lang="en-US" sz="2600" dirty="0">
                <a:solidFill>
                  <a:srgbClr val="FF0000"/>
                </a:solidFill>
              </a:rPr>
              <a:t>Error</a:t>
            </a:r>
          </a:p>
          <a:p>
            <a:pPr marL="0" indent="0" algn="ctr">
              <a:buNone/>
            </a:pPr>
            <a:r>
              <a:rPr lang="en-US" sz="2600" dirty="0">
                <a:solidFill>
                  <a:srgbClr val="FF0000"/>
                </a:solidFill>
              </a:rPr>
              <a:t>That which is Beneath</a:t>
            </a:r>
          </a:p>
          <a:p>
            <a:pPr marL="0" indent="0" algn="ctr">
              <a:buNone/>
            </a:pPr>
            <a:r>
              <a:rPr lang="en-US" sz="2600" dirty="0">
                <a:solidFill>
                  <a:srgbClr val="FF0000"/>
                </a:solidFill>
              </a:rPr>
              <a:t>Unholy</a:t>
            </a:r>
          </a:p>
          <a:p>
            <a:pPr marL="0" indent="0" algn="ctr">
              <a:buNone/>
            </a:pPr>
            <a:r>
              <a:rPr lang="en-US" sz="2600" dirty="0">
                <a:solidFill>
                  <a:srgbClr val="FF0000"/>
                </a:solidFill>
              </a:rPr>
              <a:t>Foolish</a:t>
            </a:r>
          </a:p>
          <a:p>
            <a:pPr marL="0" indent="0" algn="ctr">
              <a:buNone/>
            </a:pPr>
            <a:r>
              <a:rPr lang="en-US" sz="2600" dirty="0">
                <a:solidFill>
                  <a:srgbClr val="FF0000"/>
                </a:solidFill>
              </a:rPr>
              <a:t>Wickedness</a:t>
            </a:r>
          </a:p>
          <a:p>
            <a:pPr marL="0" indent="0" algn="ctr">
              <a:buNone/>
            </a:pPr>
            <a:r>
              <a:rPr lang="en-US" sz="2600" dirty="0">
                <a:solidFill>
                  <a:srgbClr val="FF0000"/>
                </a:solidFill>
              </a:rPr>
              <a:t>Darkness</a:t>
            </a:r>
          </a:p>
          <a:p>
            <a:pPr marL="0" indent="0" algn="ctr">
              <a:buNone/>
            </a:pPr>
            <a:r>
              <a:rPr lang="en-US" sz="2600" dirty="0">
                <a:solidFill>
                  <a:srgbClr val="FF0000"/>
                </a:solidFill>
              </a:rPr>
              <a:t>Evil</a:t>
            </a:r>
          </a:p>
          <a:p>
            <a:pPr marL="0" indent="0" algn="ctr">
              <a:buNone/>
            </a:pPr>
            <a:r>
              <a:rPr lang="en-US" sz="2600" dirty="0">
                <a:solidFill>
                  <a:srgbClr val="FF0000"/>
                </a:solidFill>
              </a:rPr>
              <a:t>Death</a:t>
            </a:r>
            <a:endParaRPr lang="en-US" sz="2200" dirty="0">
              <a:solidFill>
                <a:srgbClr val="FF0000"/>
              </a:solidFill>
            </a:endParaRPr>
          </a:p>
        </p:txBody>
      </p:sp>
      <p:cxnSp>
        <p:nvCxnSpPr>
          <p:cNvPr id="8" name="Straight Connector 7"/>
          <p:cNvCxnSpPr/>
          <p:nvPr/>
        </p:nvCxnSpPr>
        <p:spPr>
          <a:xfrm>
            <a:off x="3947160" y="1961391"/>
            <a:ext cx="0" cy="3662169"/>
          </a:xfrm>
          <a:prstGeom prst="line">
            <a:avLst/>
          </a:prstGeom>
          <a:ln w="539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998720" y="1961391"/>
            <a:ext cx="0" cy="3662169"/>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Footer Placeholder 6">
            <a:extLst>
              <a:ext uri="{FF2B5EF4-FFF2-40B4-BE49-F238E27FC236}">
                <a16:creationId xmlns:a16="http://schemas.microsoft.com/office/drawing/2014/main" id="{037EDFC7-E080-43A1-85B1-31EF80845D1D}"/>
              </a:ext>
            </a:extLst>
          </p:cNvPr>
          <p:cNvSpPr>
            <a:spLocks noGrp="1"/>
          </p:cNvSpPr>
          <p:nvPr>
            <p:ph type="ftr" sz="quarter" idx="11"/>
          </p:nvPr>
        </p:nvSpPr>
        <p:spPr/>
        <p:txBody>
          <a:bodyPr/>
          <a:lstStyle/>
          <a:p>
            <a:r>
              <a:rPr lang="en-NZ"/>
              <a:t>2023 Kentucky Bible School</a:t>
            </a:r>
          </a:p>
        </p:txBody>
      </p:sp>
      <p:sp>
        <p:nvSpPr>
          <p:cNvPr id="9" name="Slide Number Placeholder 8">
            <a:extLst>
              <a:ext uri="{FF2B5EF4-FFF2-40B4-BE49-F238E27FC236}">
                <a16:creationId xmlns:a16="http://schemas.microsoft.com/office/drawing/2014/main" id="{45D64FD3-90C5-4508-A9B1-05C7E83E93B1}"/>
              </a:ext>
            </a:extLst>
          </p:cNvPr>
          <p:cNvSpPr>
            <a:spLocks noGrp="1"/>
          </p:cNvSpPr>
          <p:nvPr>
            <p:ph type="sldNum" sz="quarter" idx="12"/>
          </p:nvPr>
        </p:nvSpPr>
        <p:spPr/>
        <p:txBody>
          <a:bodyPr/>
          <a:lstStyle/>
          <a:p>
            <a:fld id="{459CABAD-5BE5-4119-B9F8-BD5AC7D88EE8}" type="slidenum">
              <a:rPr lang="en-NZ" smtClean="0"/>
              <a:pPr/>
              <a:t>66</a:t>
            </a:fld>
            <a:endParaRPr lang="en-NZ"/>
          </a:p>
        </p:txBody>
      </p:sp>
    </p:spTree>
    <p:extLst>
      <p:ext uri="{BB962C8B-B14F-4D97-AF65-F5344CB8AC3E}">
        <p14:creationId xmlns:p14="http://schemas.microsoft.com/office/powerpoint/2010/main" val="3912636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913" y="982689"/>
            <a:ext cx="7070103" cy="82436"/>
          </a:xfrm>
          <a:ln>
            <a:solidFill>
              <a:schemeClr val="tx1"/>
            </a:solidFill>
          </a:ln>
        </p:spPr>
        <p:style>
          <a:lnRef idx="1">
            <a:schemeClr val="accent1"/>
          </a:lnRef>
          <a:fillRef idx="2">
            <a:schemeClr val="accent1"/>
          </a:fillRef>
          <a:effectRef idx="1">
            <a:schemeClr val="accent1"/>
          </a:effectRef>
          <a:fontRef idx="minor">
            <a:schemeClr val="dk1"/>
          </a:fontRef>
        </p:style>
        <p:txBody>
          <a:bodyPr>
            <a:normAutofit fontScale="90000"/>
          </a:bodyPr>
          <a:lstStyle/>
          <a:p>
            <a:pPr algn="l"/>
            <a:r>
              <a:rPr lang="en-US" sz="3600" b="1" dirty="0">
                <a:solidFill>
                  <a:srgbClr val="0432FF"/>
                </a:solidFill>
              </a:rPr>
              <a:t>	</a:t>
            </a:r>
            <a:r>
              <a:rPr lang="en-US" dirty="0">
                <a:solidFill>
                  <a:srgbClr val="0432FF"/>
                </a:solidFill>
              </a:rPr>
              <a:t> 						</a:t>
            </a:r>
            <a:br>
              <a:rPr lang="en-US" sz="3600" b="1" dirty="0">
                <a:solidFill>
                  <a:srgbClr val="FF0000"/>
                </a:solidFill>
              </a:rPr>
            </a:br>
            <a:r>
              <a:rPr lang="en-US" sz="3600" b="1" dirty="0">
                <a:solidFill>
                  <a:srgbClr val="0432FF"/>
                </a:solidFill>
              </a:rPr>
              <a:t>	 </a:t>
            </a:r>
            <a:r>
              <a:rPr lang="en-US" sz="4000" b="1" dirty="0">
                <a:solidFill>
                  <a:srgbClr val="0432FF"/>
                </a:solidFill>
              </a:rPr>
              <a:t> </a:t>
            </a:r>
            <a:r>
              <a:rPr lang="en-US" b="1" dirty="0">
                <a:solidFill>
                  <a:srgbClr val="0432FF"/>
                </a:solidFill>
              </a:rPr>
              <a:t>Israel</a:t>
            </a:r>
            <a:r>
              <a:rPr lang="en-US" sz="4000" b="1" dirty="0">
                <a:solidFill>
                  <a:srgbClr val="0432FF"/>
                </a:solidFill>
              </a:rPr>
              <a:t>	</a:t>
            </a:r>
            <a:r>
              <a:rPr lang="en-US" sz="3600" b="1" dirty="0">
                <a:solidFill>
                  <a:srgbClr val="0432FF"/>
                </a:solidFill>
              </a:rPr>
              <a:t>						</a:t>
            </a:r>
            <a:r>
              <a:rPr lang="en-US" sz="4000" b="1" dirty="0">
                <a:solidFill>
                  <a:srgbClr val="FF0000"/>
                </a:solidFill>
              </a:rPr>
              <a:t>Babylon</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lgn="ctr">
              <a:buNone/>
            </a:pPr>
            <a:r>
              <a:rPr lang="en-US" sz="2800" b="1" dirty="0"/>
              <a:t>Continuous Conflict</a:t>
            </a:r>
          </a:p>
          <a:p>
            <a:pPr marL="0" indent="0">
              <a:buNone/>
            </a:pPr>
            <a:r>
              <a:rPr lang="en-US" sz="2800" b="1" dirty="0"/>
              <a:t>	</a:t>
            </a:r>
            <a:r>
              <a:rPr lang="en-US" sz="2800" b="1" dirty="0">
                <a:solidFill>
                  <a:srgbClr val="0432FF"/>
                </a:solidFill>
              </a:rPr>
              <a:t>Gen. 14:18-19						</a:t>
            </a:r>
            <a:r>
              <a:rPr lang="en-US" sz="2800" b="1" dirty="0">
                <a:solidFill>
                  <a:srgbClr val="FF0000"/>
                </a:solidFill>
              </a:rPr>
              <a:t>Gen. 10:18-21</a:t>
            </a:r>
            <a:endParaRPr lang="en-US" sz="2800" b="1" dirty="0">
              <a:solidFill>
                <a:srgbClr val="0432FF"/>
              </a:solidFill>
            </a:endParaRPr>
          </a:p>
          <a:p>
            <a:pPr marL="0" indent="0">
              <a:buNone/>
            </a:pPr>
            <a:r>
              <a:rPr lang="en-US" sz="2800" b="1" dirty="0">
                <a:solidFill>
                  <a:srgbClr val="0432FF"/>
                </a:solidFill>
              </a:rPr>
              <a:t>	Isa. 37:21-22						</a:t>
            </a:r>
            <a:r>
              <a:rPr lang="en-US" sz="2800" b="1" dirty="0">
                <a:solidFill>
                  <a:srgbClr val="FF0000"/>
                </a:solidFill>
              </a:rPr>
              <a:t>Isa. 47:1</a:t>
            </a:r>
            <a:endParaRPr lang="en-US" sz="2800" b="1" dirty="0">
              <a:solidFill>
                <a:srgbClr val="0432FF"/>
              </a:solidFill>
            </a:endParaRPr>
          </a:p>
          <a:p>
            <a:pPr marL="0" indent="0">
              <a:buNone/>
            </a:pPr>
            <a:r>
              <a:rPr lang="en-US" sz="2800" b="1" dirty="0">
                <a:solidFill>
                  <a:srgbClr val="0432FF"/>
                </a:solidFill>
              </a:rPr>
              <a:t>	</a:t>
            </a:r>
            <a:r>
              <a:rPr lang="en-US" sz="2800" b="1" dirty="0">
                <a:solidFill>
                  <a:srgbClr val="0432FF"/>
                </a:solidFill>
                <a:highlight>
                  <a:srgbClr val="C0C0C0"/>
                </a:highlight>
              </a:rPr>
              <a:t>Isa. 2:2</a:t>
            </a:r>
            <a:r>
              <a:rPr lang="en-US" sz="2800" b="1" dirty="0">
                <a:solidFill>
                  <a:srgbClr val="0432FF"/>
                </a:solidFill>
              </a:rPr>
              <a:t>								</a:t>
            </a:r>
            <a:r>
              <a:rPr lang="en-US" sz="2800" b="1" dirty="0">
                <a:solidFill>
                  <a:srgbClr val="FF0000"/>
                </a:solidFill>
                <a:highlight>
                  <a:srgbClr val="C0C0C0"/>
                </a:highlight>
              </a:rPr>
              <a:t>Jer. 51:44</a:t>
            </a:r>
            <a:r>
              <a:rPr lang="en-US" sz="2800" b="1" dirty="0">
                <a:solidFill>
                  <a:srgbClr val="FF0000"/>
                </a:solidFill>
              </a:rPr>
              <a:t>	</a:t>
            </a:r>
            <a:endParaRPr lang="en-US" sz="2800" b="1" dirty="0">
              <a:solidFill>
                <a:srgbClr val="0432FF"/>
              </a:solidFill>
            </a:endParaRPr>
          </a:p>
          <a:p>
            <a:pPr marL="0" indent="0">
              <a:buNone/>
            </a:pPr>
            <a:r>
              <a:rPr lang="en-US" sz="2800" b="1" dirty="0">
                <a:solidFill>
                  <a:srgbClr val="0432FF"/>
                </a:solidFill>
              </a:rPr>
              <a:t>	Psa. 137:5-6							</a:t>
            </a:r>
            <a:r>
              <a:rPr lang="en-US" sz="2800" b="1" dirty="0">
                <a:solidFill>
                  <a:srgbClr val="FF0000"/>
                </a:solidFill>
              </a:rPr>
              <a:t>Psa. 137:8-9</a:t>
            </a:r>
            <a:endParaRPr lang="en-US" sz="2800" b="1" dirty="0">
              <a:solidFill>
                <a:srgbClr val="0432FF"/>
              </a:solidFill>
            </a:endParaRPr>
          </a:p>
          <a:p>
            <a:pPr marL="0" indent="0">
              <a:buNone/>
            </a:pPr>
            <a:r>
              <a:rPr lang="en-US" sz="2800" b="1" dirty="0">
                <a:solidFill>
                  <a:srgbClr val="0432FF"/>
                </a:solidFill>
              </a:rPr>
              <a:t>	Zech. 2:10-12						</a:t>
            </a:r>
            <a:r>
              <a:rPr lang="en-US" sz="2800" b="1" dirty="0">
                <a:solidFill>
                  <a:srgbClr val="FF0000"/>
                </a:solidFill>
              </a:rPr>
              <a:t>Zech. 2:7-9</a:t>
            </a:r>
            <a:endParaRPr lang="en-US" sz="2800" b="1" dirty="0">
              <a:solidFill>
                <a:srgbClr val="0432FF"/>
              </a:solidFill>
            </a:endParaRPr>
          </a:p>
          <a:p>
            <a:pPr marL="0" indent="0">
              <a:buNone/>
            </a:pPr>
            <a:r>
              <a:rPr lang="en-US" sz="2800" b="1" dirty="0">
                <a:solidFill>
                  <a:srgbClr val="0432FF"/>
                </a:solidFill>
              </a:rPr>
              <a:t>	</a:t>
            </a:r>
            <a:r>
              <a:rPr lang="en-US" sz="2800" b="1" dirty="0">
                <a:solidFill>
                  <a:srgbClr val="0432FF"/>
                </a:solidFill>
                <a:highlight>
                  <a:srgbClr val="C0C0C0"/>
                </a:highlight>
              </a:rPr>
              <a:t>Rev. 21:10</a:t>
            </a:r>
            <a:r>
              <a:rPr lang="en-US" sz="2800" b="1" dirty="0">
                <a:solidFill>
                  <a:srgbClr val="0432FF"/>
                </a:solidFill>
              </a:rPr>
              <a:t>							</a:t>
            </a:r>
            <a:r>
              <a:rPr lang="en-US" sz="2800" b="1" dirty="0">
                <a:solidFill>
                  <a:srgbClr val="FF0000"/>
                </a:solidFill>
                <a:highlight>
                  <a:srgbClr val="C0C0C0"/>
                </a:highlight>
              </a:rPr>
              <a:t>Rev. 18:21</a:t>
            </a:r>
            <a:endParaRPr lang="en-US" sz="2800" b="1" dirty="0">
              <a:highlight>
                <a:srgbClr val="C0C0C0"/>
              </a:highlight>
            </a:endParaRPr>
          </a:p>
        </p:txBody>
      </p:sp>
      <p:cxnSp>
        <p:nvCxnSpPr>
          <p:cNvPr id="5" name="Straight Connector 4"/>
          <p:cNvCxnSpPr/>
          <p:nvPr/>
        </p:nvCxnSpPr>
        <p:spPr>
          <a:xfrm>
            <a:off x="3642360" y="2179320"/>
            <a:ext cx="0" cy="298704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a:off x="5013960" y="2179320"/>
            <a:ext cx="0" cy="2987040"/>
          </a:xfrm>
          <a:prstGeom prst="line">
            <a:avLst/>
          </a:prstGeom>
          <a:ln w="57150">
            <a:solidFill>
              <a:srgbClr val="FF0000"/>
            </a:solidFill>
          </a:ln>
        </p:spPr>
        <p:style>
          <a:lnRef idx="3">
            <a:schemeClr val="accent3"/>
          </a:lnRef>
          <a:fillRef idx="0">
            <a:schemeClr val="accent3"/>
          </a:fillRef>
          <a:effectRef idx="2">
            <a:schemeClr val="accent3"/>
          </a:effectRef>
          <a:fontRef idx="minor">
            <a:schemeClr val="tx1"/>
          </a:fontRef>
        </p:style>
      </p:cxnSp>
      <p:sp>
        <p:nvSpPr>
          <p:cNvPr id="4" name="Footer Placeholder 3">
            <a:extLst>
              <a:ext uri="{FF2B5EF4-FFF2-40B4-BE49-F238E27FC236}">
                <a16:creationId xmlns:a16="http://schemas.microsoft.com/office/drawing/2014/main" id="{E10CCFE8-2CC6-4D39-BC7D-B8E77C011EAA}"/>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A9035E4A-AB82-4A7F-B580-C20143193C6F}"/>
              </a:ext>
            </a:extLst>
          </p:cNvPr>
          <p:cNvSpPr>
            <a:spLocks noGrp="1"/>
          </p:cNvSpPr>
          <p:nvPr>
            <p:ph type="sldNum" sz="quarter" idx="12"/>
          </p:nvPr>
        </p:nvSpPr>
        <p:spPr/>
        <p:txBody>
          <a:bodyPr/>
          <a:lstStyle/>
          <a:p>
            <a:fld id="{459CABAD-5BE5-4119-B9F8-BD5AC7D88EE8}" type="slidenum">
              <a:rPr lang="en-NZ" smtClean="0"/>
              <a:pPr/>
              <a:t>67</a:t>
            </a:fld>
            <a:endParaRPr lang="en-NZ"/>
          </a:p>
        </p:txBody>
      </p:sp>
    </p:spTree>
    <p:extLst>
      <p:ext uri="{BB962C8B-B14F-4D97-AF65-F5344CB8AC3E}">
        <p14:creationId xmlns:p14="http://schemas.microsoft.com/office/powerpoint/2010/main" val="2160886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432FF"/>
                </a:solidFill>
              </a:rPr>
              <a:t>End of Babylon “the great” – </a:t>
            </a:r>
            <a:br>
              <a:rPr lang="en-US" b="1" dirty="0">
                <a:solidFill>
                  <a:srgbClr val="0432FF"/>
                </a:solidFill>
              </a:rPr>
            </a:br>
            <a:r>
              <a:rPr lang="en-US" b="1" dirty="0">
                <a:solidFill>
                  <a:srgbClr val="0432FF"/>
                </a:solidFill>
              </a:rPr>
              <a:t>Revelation Chapter 18</a:t>
            </a:r>
          </a:p>
        </p:txBody>
      </p:sp>
      <p:sp>
        <p:nvSpPr>
          <p:cNvPr id="3" name="Content Placeholder 2"/>
          <p:cNvSpPr>
            <a:spLocks noGrp="1"/>
          </p:cNvSpPr>
          <p:nvPr>
            <p:ph idx="1"/>
          </p:nvPr>
        </p:nvSpPr>
        <p:spPr>
          <a:xfrm>
            <a:off x="457200" y="2012949"/>
            <a:ext cx="4463592" cy="2579148"/>
          </a:xfrm>
        </p:spPr>
        <p:txBody>
          <a:bodyPr>
            <a:normAutofit fontScale="92500" lnSpcReduction="20000"/>
          </a:bodyPr>
          <a:lstStyle/>
          <a:p>
            <a:pPr marL="0" indent="0">
              <a:buNone/>
            </a:pPr>
            <a:r>
              <a:rPr lang="en-US" sz="2800" b="1" i="1" dirty="0">
                <a:solidFill>
                  <a:srgbClr val="C00000"/>
                </a:solidFill>
              </a:rPr>
              <a:t>v</a:t>
            </a:r>
            <a:r>
              <a:rPr lang="en-US" sz="2800" b="1" dirty="0">
                <a:solidFill>
                  <a:srgbClr val="C00000"/>
                </a:solidFill>
              </a:rPr>
              <a:t>. 2 …</a:t>
            </a:r>
            <a:r>
              <a:rPr lang="en-US" sz="2800" b="1" i="1" dirty="0">
                <a:solidFill>
                  <a:srgbClr val="C00000"/>
                </a:solidFill>
              </a:rPr>
              <a:t>Babylon the great is fallen…</a:t>
            </a:r>
          </a:p>
          <a:p>
            <a:pPr marL="0" indent="0">
              <a:buNone/>
            </a:pPr>
            <a:endParaRPr lang="en-US" sz="2800" b="1" i="1" dirty="0">
              <a:solidFill>
                <a:srgbClr val="C00000"/>
              </a:solidFill>
            </a:endParaRPr>
          </a:p>
          <a:p>
            <a:pPr marL="0" indent="0">
              <a:buNone/>
            </a:pPr>
            <a:r>
              <a:rPr lang="en-US" sz="2800" b="1" i="1" dirty="0">
                <a:solidFill>
                  <a:srgbClr val="C00000"/>
                </a:solidFill>
              </a:rPr>
              <a:t>v. </a:t>
            </a:r>
            <a:r>
              <a:rPr lang="en-US" sz="2800" b="1" dirty="0">
                <a:solidFill>
                  <a:srgbClr val="C00000"/>
                </a:solidFill>
              </a:rPr>
              <a:t>21 …</a:t>
            </a:r>
            <a:r>
              <a:rPr lang="en-US" sz="2800" b="1" i="1" dirty="0">
                <a:solidFill>
                  <a:srgbClr val="C00000"/>
                </a:solidFill>
              </a:rPr>
              <a:t>Thus with violence shall that great city Babylon be thrown down, and shall be found no more at all.</a:t>
            </a:r>
            <a:endParaRPr lang="en-US" sz="2800" b="1" dirty="0">
              <a:solidFill>
                <a:srgbClr val="C00000"/>
              </a:solidFill>
            </a:endParaRPr>
          </a:p>
          <a:p>
            <a:endParaRPr lang="en-US" dirty="0">
              <a:solidFill>
                <a:srgbClr val="FF0000"/>
              </a:solidFill>
            </a:endParaRPr>
          </a:p>
        </p:txBody>
      </p:sp>
      <p:sp>
        <p:nvSpPr>
          <p:cNvPr id="4" name="Footer Placeholder 3">
            <a:extLst>
              <a:ext uri="{FF2B5EF4-FFF2-40B4-BE49-F238E27FC236}">
                <a16:creationId xmlns:a16="http://schemas.microsoft.com/office/drawing/2014/main" id="{7E55D7EA-DB1D-445D-8AC6-DBF57984093C}"/>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217A0223-8C3C-41BA-9228-8090A613E04A}"/>
              </a:ext>
            </a:extLst>
          </p:cNvPr>
          <p:cNvSpPr>
            <a:spLocks noGrp="1"/>
          </p:cNvSpPr>
          <p:nvPr>
            <p:ph type="sldNum" sz="quarter" idx="12"/>
          </p:nvPr>
        </p:nvSpPr>
        <p:spPr/>
        <p:txBody>
          <a:bodyPr/>
          <a:lstStyle/>
          <a:p>
            <a:fld id="{459CABAD-5BE5-4119-B9F8-BD5AC7D88EE8}" type="slidenum">
              <a:rPr lang="en-NZ" smtClean="0"/>
              <a:pPr/>
              <a:t>68</a:t>
            </a:fld>
            <a:endParaRPr lang="en-NZ"/>
          </a:p>
        </p:txBody>
      </p:sp>
      <p:pic>
        <p:nvPicPr>
          <p:cNvPr id="6" name="Picture 5">
            <a:extLst>
              <a:ext uri="{FF2B5EF4-FFF2-40B4-BE49-F238E27FC236}">
                <a16:creationId xmlns:a16="http://schemas.microsoft.com/office/drawing/2014/main" id="{575162E3-B902-CF22-784A-3FE037757F0E}"/>
              </a:ext>
            </a:extLst>
          </p:cNvPr>
          <p:cNvPicPr>
            <a:picLocks noChangeAspect="1"/>
          </p:cNvPicPr>
          <p:nvPr/>
        </p:nvPicPr>
        <p:blipFill>
          <a:blip r:embed="rId2"/>
          <a:stretch>
            <a:fillRect/>
          </a:stretch>
        </p:blipFill>
        <p:spPr>
          <a:xfrm>
            <a:off x="5076922" y="1701457"/>
            <a:ext cx="3609878" cy="3698646"/>
          </a:xfrm>
          <a:prstGeom prst="rect">
            <a:avLst/>
          </a:prstGeom>
        </p:spPr>
      </p:pic>
    </p:spTree>
    <p:extLst>
      <p:ext uri="{BB962C8B-B14F-4D97-AF65-F5344CB8AC3E}">
        <p14:creationId xmlns:p14="http://schemas.microsoft.com/office/powerpoint/2010/main" val="824377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2691-8AA8-4C26-BDA0-10490F313AE9}"/>
              </a:ext>
            </a:extLst>
          </p:cNvPr>
          <p:cNvSpPr>
            <a:spLocks noGrp="1"/>
          </p:cNvSpPr>
          <p:nvPr>
            <p:ph type="title"/>
          </p:nvPr>
        </p:nvSpPr>
        <p:spPr/>
        <p:txBody>
          <a:bodyPr>
            <a:normAutofit fontScale="90000"/>
          </a:bodyPr>
          <a:lstStyle/>
          <a:p>
            <a:r>
              <a:rPr lang="en-US" b="1" i="1" dirty="0">
                <a:solidFill>
                  <a:srgbClr val="0432FF"/>
                </a:solidFill>
              </a:rPr>
              <a:t>The Great City – Holy Jerusalem</a:t>
            </a:r>
          </a:p>
        </p:txBody>
      </p:sp>
      <p:sp>
        <p:nvSpPr>
          <p:cNvPr id="3" name="Content Placeholder 2">
            <a:extLst>
              <a:ext uri="{FF2B5EF4-FFF2-40B4-BE49-F238E27FC236}">
                <a16:creationId xmlns:a16="http://schemas.microsoft.com/office/drawing/2014/main" id="{5884CB2B-7183-4688-B437-2AD2BD1FAB43}"/>
              </a:ext>
            </a:extLst>
          </p:cNvPr>
          <p:cNvSpPr>
            <a:spLocks noGrp="1"/>
          </p:cNvSpPr>
          <p:nvPr>
            <p:ph idx="1"/>
          </p:nvPr>
        </p:nvSpPr>
        <p:spPr>
          <a:xfrm>
            <a:off x="563880" y="1487489"/>
            <a:ext cx="4300351" cy="2847340"/>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2800" dirty="0">
                <a:solidFill>
                  <a:srgbClr val="C00000"/>
                </a:solidFill>
              </a:rPr>
              <a:t>Revelation 21:2,9,10</a:t>
            </a:r>
          </a:p>
          <a:p>
            <a:pPr lvl="1"/>
            <a:r>
              <a:rPr lang="en-US" sz="2400" dirty="0"/>
              <a:t>Will never be destroyed like the other great city (Babylon)</a:t>
            </a:r>
          </a:p>
          <a:p>
            <a:pPr lvl="1"/>
            <a:r>
              <a:rPr lang="en-US" sz="2400" dirty="0"/>
              <a:t>But, originates from God and will be established forever.</a:t>
            </a:r>
          </a:p>
        </p:txBody>
      </p:sp>
      <p:sp>
        <p:nvSpPr>
          <p:cNvPr id="4" name="Footer Placeholder 3">
            <a:extLst>
              <a:ext uri="{FF2B5EF4-FFF2-40B4-BE49-F238E27FC236}">
                <a16:creationId xmlns:a16="http://schemas.microsoft.com/office/drawing/2014/main" id="{0230C428-06A6-4874-ADE6-924157AE7CA0}"/>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A14711F5-0583-4EBE-8C54-FBCC5BBDED89}"/>
              </a:ext>
            </a:extLst>
          </p:cNvPr>
          <p:cNvSpPr>
            <a:spLocks noGrp="1"/>
          </p:cNvSpPr>
          <p:nvPr>
            <p:ph type="sldNum" sz="quarter" idx="12"/>
          </p:nvPr>
        </p:nvSpPr>
        <p:spPr/>
        <p:txBody>
          <a:bodyPr/>
          <a:lstStyle/>
          <a:p>
            <a:fld id="{459CABAD-5BE5-4119-B9F8-BD5AC7D88EE8}" type="slidenum">
              <a:rPr lang="en-NZ" smtClean="0"/>
              <a:pPr/>
              <a:t>69</a:t>
            </a:fld>
            <a:endParaRPr lang="en-NZ"/>
          </a:p>
        </p:txBody>
      </p:sp>
      <p:pic>
        <p:nvPicPr>
          <p:cNvPr id="1026" name="Picture 2" descr="Image result for holy city new jerusalem coming down">
            <a:extLst>
              <a:ext uri="{FF2B5EF4-FFF2-40B4-BE49-F238E27FC236}">
                <a16:creationId xmlns:a16="http://schemas.microsoft.com/office/drawing/2014/main" id="{CD06B7EF-2E6A-4ECD-9DA9-E4C4ED231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0347" y="1487488"/>
            <a:ext cx="3796453" cy="28473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556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construction framework">
            <a:extLst>
              <a:ext uri="{FF2B5EF4-FFF2-40B4-BE49-F238E27FC236}">
                <a16:creationId xmlns:a16="http://schemas.microsoft.com/office/drawing/2014/main" id="{028CF703-4790-4911-8B4F-B98E7AFCA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79" y="3311525"/>
            <a:ext cx="4286250" cy="340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F9F9F2-3380-45DD-B704-63584405ECAC}"/>
              </a:ext>
            </a:extLst>
          </p:cNvPr>
          <p:cNvSpPr>
            <a:spLocks noGrp="1"/>
          </p:cNvSpPr>
          <p:nvPr>
            <p:ph type="title"/>
          </p:nvPr>
        </p:nvSpPr>
        <p:spPr/>
        <p:txBody>
          <a:bodyPr/>
          <a:lstStyle/>
          <a:p>
            <a:r>
              <a:rPr lang="en-US" i="1" dirty="0">
                <a:solidFill>
                  <a:srgbClr val="0432FF"/>
                </a:solidFill>
              </a:rPr>
              <a:t>Construction in Progress</a:t>
            </a:r>
          </a:p>
        </p:txBody>
      </p:sp>
      <p:sp>
        <p:nvSpPr>
          <p:cNvPr id="4" name="Footer Placeholder 3">
            <a:extLst>
              <a:ext uri="{FF2B5EF4-FFF2-40B4-BE49-F238E27FC236}">
                <a16:creationId xmlns:a16="http://schemas.microsoft.com/office/drawing/2014/main" id="{B922DC5C-86B7-43D7-AF89-D3830A3ADC12}"/>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F23D50B1-BE43-4973-81E5-C3DAFA119C03}"/>
              </a:ext>
            </a:extLst>
          </p:cNvPr>
          <p:cNvSpPr>
            <a:spLocks noGrp="1"/>
          </p:cNvSpPr>
          <p:nvPr>
            <p:ph type="sldNum" sz="quarter" idx="12"/>
          </p:nvPr>
        </p:nvSpPr>
        <p:spPr/>
        <p:txBody>
          <a:bodyPr/>
          <a:lstStyle/>
          <a:p>
            <a:fld id="{459CABAD-5BE5-4119-B9F8-BD5AC7D88EE8}" type="slidenum">
              <a:rPr lang="en-NZ" smtClean="0"/>
              <a:pPr/>
              <a:t>7</a:t>
            </a:fld>
            <a:endParaRPr lang="en-NZ"/>
          </a:p>
        </p:txBody>
      </p:sp>
      <p:pic>
        <p:nvPicPr>
          <p:cNvPr id="11266" name="Picture 2" descr="Image result for framework structure">
            <a:extLst>
              <a:ext uri="{FF2B5EF4-FFF2-40B4-BE49-F238E27FC236}">
                <a16:creationId xmlns:a16="http://schemas.microsoft.com/office/drawing/2014/main" id="{D90B10CA-29BC-4B84-9D6C-29FADDF903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9522" y="1383062"/>
            <a:ext cx="4817837" cy="287895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elated image">
            <a:extLst>
              <a:ext uri="{FF2B5EF4-FFF2-40B4-BE49-F238E27FC236}">
                <a16:creationId xmlns:a16="http://schemas.microsoft.com/office/drawing/2014/main" id="{5909A00C-3FF7-4B39-B675-F8A91B389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99" y="1146873"/>
            <a:ext cx="3456623" cy="245804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henry sulley ezekiel's temple">
            <a:extLst>
              <a:ext uri="{FF2B5EF4-FFF2-40B4-BE49-F238E27FC236}">
                <a16:creationId xmlns:a16="http://schemas.microsoft.com/office/drawing/2014/main" id="{09FC3660-C7FE-40F5-93FF-5F73745E8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880" y="4282806"/>
            <a:ext cx="3164112" cy="232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673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08120" y="1584960"/>
            <a:ext cx="0" cy="426720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815840" y="1584960"/>
            <a:ext cx="0" cy="426720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32079" y="579438"/>
            <a:ext cx="8254721" cy="609282"/>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l"/>
            <a:r>
              <a:rPr lang="en-US" sz="3600" dirty="0">
                <a:solidFill>
                  <a:srgbClr val="0432FF"/>
                </a:solidFill>
              </a:rPr>
              <a:t>	 </a:t>
            </a:r>
            <a:r>
              <a:rPr lang="en-US" sz="3600" b="1" dirty="0">
                <a:solidFill>
                  <a:srgbClr val="0432FF"/>
                </a:solidFill>
              </a:rPr>
              <a:t>Blue Line</a:t>
            </a:r>
            <a:r>
              <a:rPr lang="en-US" sz="3600" dirty="0">
                <a:solidFill>
                  <a:srgbClr val="0432FF"/>
                </a:solidFill>
              </a:rPr>
              <a:t>							</a:t>
            </a:r>
            <a:r>
              <a:rPr lang="en-US" sz="3600" b="1" dirty="0">
                <a:solidFill>
                  <a:srgbClr val="FF0000"/>
                </a:solidFill>
              </a:rPr>
              <a:t>Red Line</a:t>
            </a:r>
            <a:endParaRPr lang="en-US" sz="3600" b="1" dirty="0">
              <a:solidFill>
                <a:srgbClr val="0432FF"/>
              </a:solidFill>
            </a:endParaRPr>
          </a:p>
        </p:txBody>
      </p:sp>
      <p:sp>
        <p:nvSpPr>
          <p:cNvPr id="3" name="Content Placeholder 2"/>
          <p:cNvSpPr>
            <a:spLocks noGrp="1"/>
          </p:cNvSpPr>
          <p:nvPr>
            <p:ph idx="1"/>
          </p:nvPr>
        </p:nvSpPr>
        <p:spPr>
          <a:xfrm>
            <a:off x="457200" y="1188720"/>
            <a:ext cx="8229600" cy="4937443"/>
          </a:xfrm>
          <a:ln>
            <a:solidFill>
              <a:schemeClr val="accent1"/>
            </a:solidFill>
          </a:ln>
        </p:spPr>
        <p:txBody>
          <a:bodyPr>
            <a:normAutofit/>
          </a:bodyPr>
          <a:lstStyle/>
          <a:p>
            <a:pPr marL="0" indent="0">
              <a:buNone/>
            </a:pPr>
            <a:r>
              <a:rPr lang="en-US" dirty="0"/>
              <a:t>					   </a:t>
            </a:r>
            <a:r>
              <a:rPr lang="en-US" u="sng" dirty="0"/>
              <a:t>Old Testament</a:t>
            </a:r>
          </a:p>
          <a:p>
            <a:pPr marL="0" indent="0">
              <a:buNone/>
            </a:pPr>
            <a:r>
              <a:rPr lang="en-US" dirty="0"/>
              <a:t>          </a:t>
            </a:r>
            <a:r>
              <a:rPr lang="en-US" sz="3500" b="1" dirty="0">
                <a:solidFill>
                  <a:srgbClr val="0432FF"/>
                </a:solidFill>
              </a:rPr>
              <a:t>Israel</a:t>
            </a:r>
            <a:r>
              <a:rPr lang="en-US" dirty="0"/>
              <a:t>	   </a:t>
            </a:r>
            <a:r>
              <a:rPr lang="en-US" b="1" dirty="0"/>
              <a:t>People/Nation   </a:t>
            </a:r>
            <a:r>
              <a:rPr lang="en-US" sz="3500" b="1" dirty="0">
                <a:solidFill>
                  <a:srgbClr val="FF0000"/>
                </a:solidFill>
              </a:rPr>
              <a:t>Babylon</a:t>
            </a:r>
            <a:endParaRPr lang="en-US" b="1" dirty="0">
              <a:solidFill>
                <a:srgbClr val="FF0000"/>
              </a:solidFill>
            </a:endParaRPr>
          </a:p>
          <a:p>
            <a:pPr marL="0" indent="0">
              <a:buNone/>
            </a:pPr>
            <a:r>
              <a:rPr lang="en-US" b="1" dirty="0"/>
              <a:t>     </a:t>
            </a:r>
            <a:r>
              <a:rPr lang="en-US" sz="3000" b="1" dirty="0">
                <a:solidFill>
                  <a:srgbClr val="0432FF"/>
                </a:solidFill>
              </a:rPr>
              <a:t>Melchizedek  </a:t>
            </a:r>
            <a:r>
              <a:rPr lang="en-US" sz="3000" b="1" dirty="0"/>
              <a:t>Champion</a:t>
            </a:r>
            <a:r>
              <a:rPr lang="en-US" sz="3600" b="1" dirty="0"/>
              <a:t>		   </a:t>
            </a:r>
            <a:r>
              <a:rPr lang="en-US" sz="3000" b="1" dirty="0">
                <a:solidFill>
                  <a:srgbClr val="FF0000"/>
                </a:solidFill>
              </a:rPr>
              <a:t>Nimrod</a:t>
            </a:r>
            <a:endParaRPr lang="en-US" b="1" dirty="0">
              <a:solidFill>
                <a:srgbClr val="FF0000"/>
              </a:solidFill>
            </a:endParaRPr>
          </a:p>
          <a:p>
            <a:pPr marL="0" indent="0">
              <a:buNone/>
            </a:pPr>
            <a:endParaRPr lang="en-US" b="1" dirty="0">
              <a:solidFill>
                <a:srgbClr val="FF0000"/>
              </a:solidFill>
            </a:endParaRPr>
          </a:p>
          <a:p>
            <a:pPr marL="0" indent="0">
              <a:buNone/>
            </a:pPr>
            <a:r>
              <a:rPr lang="en-US" b="1" dirty="0">
                <a:solidFill>
                  <a:srgbClr val="FF0000"/>
                </a:solidFill>
              </a:rPr>
              <a:t>					 </a:t>
            </a:r>
            <a:r>
              <a:rPr lang="en-US" u="sng" dirty="0"/>
              <a:t>New Testament</a:t>
            </a:r>
            <a:r>
              <a:rPr lang="en-US" b="1" dirty="0">
                <a:solidFill>
                  <a:srgbClr val="FF0000"/>
                </a:solidFill>
              </a:rPr>
              <a:t>		</a:t>
            </a:r>
          </a:p>
          <a:p>
            <a:pPr marL="0" indent="0">
              <a:buNone/>
            </a:pPr>
            <a:r>
              <a:rPr lang="en-US" b="1" dirty="0">
                <a:solidFill>
                  <a:srgbClr val="FF0000"/>
                </a:solidFill>
              </a:rPr>
              <a:t>		  </a:t>
            </a:r>
            <a:r>
              <a:rPr lang="en-US" sz="3600" b="1" dirty="0">
                <a:solidFill>
                  <a:srgbClr val="0432FF"/>
                </a:solidFill>
              </a:rPr>
              <a:t>Israel</a:t>
            </a:r>
            <a:r>
              <a:rPr lang="en-US" b="1" dirty="0">
                <a:solidFill>
                  <a:srgbClr val="0432FF"/>
                </a:solidFill>
              </a:rPr>
              <a:t>	</a:t>
            </a:r>
            <a:r>
              <a:rPr lang="en-US" b="1" dirty="0"/>
              <a:t>People/Nation</a:t>
            </a:r>
            <a:r>
              <a:rPr lang="en-US" b="1" dirty="0">
                <a:solidFill>
                  <a:srgbClr val="FF0000"/>
                </a:solidFill>
              </a:rPr>
              <a:t>	  Babylon</a:t>
            </a:r>
            <a:endParaRPr lang="en-US" u="sng" dirty="0"/>
          </a:p>
          <a:p>
            <a:pPr marL="0" indent="0">
              <a:buNone/>
            </a:pPr>
            <a:r>
              <a:rPr lang="en-US" b="1" dirty="0">
                <a:solidFill>
                  <a:srgbClr val="FF0000"/>
                </a:solidFill>
              </a:rPr>
              <a:t>	</a:t>
            </a:r>
            <a:r>
              <a:rPr lang="en-US" b="1" dirty="0">
                <a:solidFill>
                  <a:srgbClr val="0432FF"/>
                </a:solidFill>
              </a:rPr>
              <a:t>Jesus Christ	  </a:t>
            </a:r>
            <a:r>
              <a:rPr lang="en-US" sz="3000" b="1" dirty="0"/>
              <a:t>Champion</a:t>
            </a:r>
            <a:r>
              <a:rPr lang="en-US" b="1" dirty="0"/>
              <a:t>	</a:t>
            </a:r>
            <a:r>
              <a:rPr lang="en-US" sz="2800" b="1" dirty="0">
                <a:solidFill>
                  <a:srgbClr val="FF0000"/>
                </a:solidFill>
              </a:rPr>
              <a:t>The Man of Sin</a:t>
            </a:r>
            <a:endParaRPr lang="en-US" b="1" dirty="0">
              <a:solidFill>
                <a:srgbClr val="FF0000"/>
              </a:solidFill>
            </a:endParaRPr>
          </a:p>
          <a:p>
            <a:pPr marL="0" indent="0">
              <a:buNone/>
            </a:pPr>
            <a:r>
              <a:rPr lang="en-US" b="1" dirty="0">
                <a:solidFill>
                  <a:srgbClr val="0432FF"/>
                </a:solidFill>
              </a:rPr>
              <a:t>  </a:t>
            </a:r>
            <a:endParaRPr lang="en-US" b="1" dirty="0">
              <a:solidFill>
                <a:srgbClr val="FF0000"/>
              </a:solidFill>
            </a:endParaRPr>
          </a:p>
        </p:txBody>
      </p:sp>
      <p:sp>
        <p:nvSpPr>
          <p:cNvPr id="4" name="Footer Placeholder 3">
            <a:extLst>
              <a:ext uri="{FF2B5EF4-FFF2-40B4-BE49-F238E27FC236}">
                <a16:creationId xmlns:a16="http://schemas.microsoft.com/office/drawing/2014/main" id="{AF757E48-F7AC-4B73-958A-6D1E65F2877E}"/>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AA2478F5-34C2-469A-8BB3-2371AE47416B}"/>
              </a:ext>
            </a:extLst>
          </p:cNvPr>
          <p:cNvSpPr>
            <a:spLocks noGrp="1"/>
          </p:cNvSpPr>
          <p:nvPr>
            <p:ph type="sldNum" sz="quarter" idx="12"/>
          </p:nvPr>
        </p:nvSpPr>
        <p:spPr/>
        <p:txBody>
          <a:bodyPr/>
          <a:lstStyle/>
          <a:p>
            <a:fld id="{459CABAD-5BE5-4119-B9F8-BD5AC7D88EE8}" type="slidenum">
              <a:rPr lang="en-NZ" smtClean="0"/>
              <a:pPr/>
              <a:t>70</a:t>
            </a:fld>
            <a:endParaRPr lang="en-NZ"/>
          </a:p>
        </p:txBody>
      </p:sp>
    </p:spTree>
    <p:extLst>
      <p:ext uri="{BB962C8B-B14F-4D97-AF65-F5344CB8AC3E}">
        <p14:creationId xmlns:p14="http://schemas.microsoft.com/office/powerpoint/2010/main" val="2118425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432FF"/>
                </a:solidFill>
              </a:rPr>
              <a:t>Come out of her my people </a:t>
            </a:r>
            <a:br>
              <a:rPr lang="en-US" b="1" i="1" dirty="0">
                <a:solidFill>
                  <a:srgbClr val="0432FF"/>
                </a:solidFill>
              </a:rPr>
            </a:br>
            <a:r>
              <a:rPr lang="en-US" b="1" dirty="0">
                <a:solidFill>
                  <a:srgbClr val="0432FF"/>
                </a:solidFill>
              </a:rPr>
              <a:t>(Revelation 18:4)</a:t>
            </a:r>
            <a:endParaRPr lang="en-US" b="1" i="1" dirty="0">
              <a:solidFill>
                <a:srgbClr val="0432FF"/>
              </a:solidFill>
            </a:endParaRPr>
          </a:p>
        </p:txBody>
      </p:sp>
      <p:sp>
        <p:nvSpPr>
          <p:cNvPr id="3" name="Content Placeholder 2"/>
          <p:cNvSpPr>
            <a:spLocks noGrp="1"/>
          </p:cNvSpPr>
          <p:nvPr>
            <p:ph idx="1"/>
          </p:nvPr>
        </p:nvSpPr>
        <p:spPr>
          <a:xfrm>
            <a:off x="457200" y="1600201"/>
            <a:ext cx="8229600" cy="3047214"/>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800" i="1" dirty="0"/>
              <a:t>And I heard another voice from heaven, saying, Come out of her, my people, that ye be not partakers of her sins, and that ye receive not of her plagues.</a:t>
            </a:r>
          </a:p>
          <a:p>
            <a:r>
              <a:rPr lang="en-US" sz="2800" b="1" dirty="0"/>
              <a:t>Who is the “her”? </a:t>
            </a:r>
            <a:r>
              <a:rPr lang="en-US" sz="2600" b="1" dirty="0"/>
              <a:t>(v. 2)</a:t>
            </a:r>
          </a:p>
          <a:p>
            <a:r>
              <a:rPr lang="en-US" sz="2800" b="1" dirty="0"/>
              <a:t>Who are “my people”? </a:t>
            </a:r>
            <a:r>
              <a:rPr lang="en-US" sz="2600" b="1" dirty="0"/>
              <a:t>(v. 4)</a:t>
            </a:r>
          </a:p>
          <a:p>
            <a:r>
              <a:rPr lang="en-US" sz="2800" b="1" dirty="0"/>
              <a:t>Can we be in “Babylon”? </a:t>
            </a:r>
            <a:r>
              <a:rPr lang="en-US" sz="2600" b="1" dirty="0"/>
              <a:t>(2 Cor. 6:16-18)</a:t>
            </a:r>
          </a:p>
          <a:p>
            <a:endParaRPr lang="en-US" sz="2800" b="1" dirty="0"/>
          </a:p>
        </p:txBody>
      </p:sp>
      <p:sp>
        <p:nvSpPr>
          <p:cNvPr id="4" name="Footer Placeholder 3">
            <a:extLst>
              <a:ext uri="{FF2B5EF4-FFF2-40B4-BE49-F238E27FC236}">
                <a16:creationId xmlns:a16="http://schemas.microsoft.com/office/drawing/2014/main" id="{D751F752-B121-479F-B90A-BBAB34086212}"/>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823884C-A39D-4F57-BB47-8DECD363CA10}"/>
              </a:ext>
            </a:extLst>
          </p:cNvPr>
          <p:cNvSpPr>
            <a:spLocks noGrp="1"/>
          </p:cNvSpPr>
          <p:nvPr>
            <p:ph type="sldNum" sz="quarter" idx="12"/>
          </p:nvPr>
        </p:nvSpPr>
        <p:spPr/>
        <p:txBody>
          <a:bodyPr/>
          <a:lstStyle/>
          <a:p>
            <a:fld id="{459CABAD-5BE5-4119-B9F8-BD5AC7D88EE8}" type="slidenum">
              <a:rPr lang="en-NZ" smtClean="0"/>
              <a:pPr/>
              <a:t>71</a:t>
            </a:fld>
            <a:endParaRPr lang="en-NZ"/>
          </a:p>
        </p:txBody>
      </p:sp>
    </p:spTree>
    <p:extLst>
      <p:ext uri="{BB962C8B-B14F-4D97-AF65-F5344CB8AC3E}">
        <p14:creationId xmlns:p14="http://schemas.microsoft.com/office/powerpoint/2010/main" val="27915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large_purpleTeal-1024x277.jpg"/>
          <p:cNvPicPr>
            <a:picLocks noChangeAspect="1"/>
          </p:cNvPicPr>
          <p:nvPr/>
        </p:nvPicPr>
        <p:blipFill>
          <a:blip r:embed="rId3"/>
          <a:srcRect l="39185" r="27906"/>
          <a:stretch>
            <a:fillRect/>
          </a:stretch>
        </p:blipFill>
        <p:spPr>
          <a:xfrm>
            <a:off x="1" y="0"/>
            <a:ext cx="9144000" cy="6857472"/>
          </a:xfrm>
          <a:prstGeom prst="rect">
            <a:avLst/>
          </a:prstGeom>
        </p:spPr>
      </p:pic>
      <p:grpSp>
        <p:nvGrpSpPr>
          <p:cNvPr id="4" name="Group 7"/>
          <p:cNvGrpSpPr/>
          <p:nvPr/>
        </p:nvGrpSpPr>
        <p:grpSpPr>
          <a:xfrm>
            <a:off x="4400254" y="586635"/>
            <a:ext cx="261523" cy="1349155"/>
            <a:chOff x="3403927" y="298586"/>
            <a:chExt cx="216256" cy="1948466"/>
          </a:xfrm>
        </p:grpSpPr>
        <p:sp>
          <p:nvSpPr>
            <p:cNvPr id="3" name="TextBox 2"/>
            <p:cNvSpPr txBox="1"/>
            <p:nvPr/>
          </p:nvSpPr>
          <p:spPr>
            <a:xfrm>
              <a:off x="3403927" y="335725"/>
              <a:ext cx="152702" cy="1911327"/>
            </a:xfrm>
            <a:prstGeom prst="rect">
              <a:avLst/>
            </a:prstGeom>
            <a:noFill/>
          </p:spPr>
          <p:txBody>
            <a:bodyPr wrap="none" rtlCol="0">
              <a:spAutoFit/>
            </a:bodyPr>
            <a:lstStyle/>
            <a:p>
              <a:pPr algn="ctr"/>
              <a:endParaRPr lang="en-NZ" sz="8000" b="1" dirty="0">
                <a:gradFill>
                  <a:gsLst>
                    <a:gs pos="20000">
                      <a:srgbClr val="FFFF00"/>
                    </a:gs>
                    <a:gs pos="75000">
                      <a:srgbClr val="FF0000"/>
                    </a:gs>
                  </a:gsLst>
                  <a:lin ang="5400000" scaled="0"/>
                </a:gradFill>
                <a:effectLst>
                  <a:outerShdw dist="25400" dir="9000000" algn="ctr" rotWithShape="0">
                    <a:schemeClr val="tx1"/>
                  </a:outerShdw>
                </a:effectLst>
                <a:latin typeface="ArtBrush" pitchFamily="34" charset="0"/>
              </a:endParaRPr>
            </a:p>
          </p:txBody>
        </p:sp>
        <p:sp>
          <p:nvSpPr>
            <p:cNvPr id="2" name="TextBox 1"/>
            <p:cNvSpPr txBox="1"/>
            <p:nvPr/>
          </p:nvSpPr>
          <p:spPr>
            <a:xfrm>
              <a:off x="3467481" y="298586"/>
              <a:ext cx="152702" cy="1911327"/>
            </a:xfrm>
            <a:prstGeom prst="rect">
              <a:avLst/>
            </a:prstGeom>
            <a:noFill/>
          </p:spPr>
          <p:txBody>
            <a:bodyPr wrap="none" rtlCol="0">
              <a:spAutoFit/>
            </a:bodyPr>
            <a:lstStyle/>
            <a:p>
              <a:pPr algn="ctr"/>
              <a:endParaRPr lang="en-NZ" sz="8000" b="1" dirty="0">
                <a:latin typeface="ArtBrush" pitchFamily="34" charset="0"/>
              </a:endParaRPr>
            </a:p>
          </p:txBody>
        </p:sp>
      </p:grpSp>
      <p:sp>
        <p:nvSpPr>
          <p:cNvPr id="5" name="Title 4">
            <a:extLst>
              <a:ext uri="{FF2B5EF4-FFF2-40B4-BE49-F238E27FC236}">
                <a16:creationId xmlns:a16="http://schemas.microsoft.com/office/drawing/2014/main" id="{4EF600C0-EC9B-4D39-BAEF-A603C3841DAA}"/>
              </a:ext>
            </a:extLst>
          </p:cNvPr>
          <p:cNvSpPr>
            <a:spLocks noGrp="1"/>
          </p:cNvSpPr>
          <p:nvPr>
            <p:ph type="ctrTitle"/>
          </p:nvPr>
        </p:nvSpPr>
        <p:spPr>
          <a:xfrm>
            <a:off x="683244" y="1846478"/>
            <a:ext cx="7772400" cy="1297096"/>
          </a:xfrm>
        </p:spPr>
        <p:txBody>
          <a:bodyPr>
            <a:normAutofit fontScale="90000"/>
          </a:bodyPr>
          <a:lstStyle/>
          <a:p>
            <a:r>
              <a:rPr lang="en-US" sz="6000" b="1" i="1" dirty="0">
                <a:solidFill>
                  <a:schemeClr val="bg1"/>
                </a:solidFill>
              </a:rPr>
              <a:t>THE FAMILY OF YAHWEH</a:t>
            </a:r>
            <a:br>
              <a:rPr lang="en-US" b="1" i="1" dirty="0">
                <a:solidFill>
                  <a:srgbClr val="002060"/>
                </a:solidFill>
              </a:rPr>
            </a:br>
            <a:endParaRPr lang="en-US" b="1" i="1" dirty="0">
              <a:solidFill>
                <a:srgbClr val="002060"/>
              </a:solidFill>
            </a:endParaRPr>
          </a:p>
        </p:txBody>
      </p:sp>
      <p:sp>
        <p:nvSpPr>
          <p:cNvPr id="9" name="Subtitle 8">
            <a:extLst>
              <a:ext uri="{FF2B5EF4-FFF2-40B4-BE49-F238E27FC236}">
                <a16:creationId xmlns:a16="http://schemas.microsoft.com/office/drawing/2014/main" id="{A43E6118-C62A-48BB-A3BD-6B7D30F3199A}"/>
              </a:ext>
            </a:extLst>
          </p:cNvPr>
          <p:cNvSpPr>
            <a:spLocks noGrp="1"/>
          </p:cNvSpPr>
          <p:nvPr>
            <p:ph type="subTitle" idx="1"/>
          </p:nvPr>
        </p:nvSpPr>
        <p:spPr>
          <a:xfrm>
            <a:off x="1384520" y="3166660"/>
            <a:ext cx="6400800" cy="1752600"/>
          </a:xfrm>
        </p:spPr>
        <p:txBody>
          <a:bodyPr>
            <a:normAutofit/>
          </a:bodyPr>
          <a:lstStyle/>
          <a:p>
            <a:r>
              <a:rPr lang="en-US" sz="4000" b="1" i="1" dirty="0">
                <a:solidFill>
                  <a:srgbClr val="002060"/>
                </a:solidFill>
              </a:rPr>
              <a:t>- Two Seeds, Two Lines &amp; 		Two Rival Systems</a:t>
            </a:r>
            <a:endParaRPr lang="en-US" sz="4000" b="1" dirty="0">
              <a:solidFill>
                <a:schemeClr val="tx1">
                  <a:lumMod val="75000"/>
                  <a:lumOff val="25000"/>
                </a:schemeClr>
              </a:solidFill>
            </a:endParaRPr>
          </a:p>
        </p:txBody>
      </p:sp>
      <p:sp>
        <p:nvSpPr>
          <p:cNvPr id="7" name="Footer Placeholder 6">
            <a:extLst>
              <a:ext uri="{FF2B5EF4-FFF2-40B4-BE49-F238E27FC236}">
                <a16:creationId xmlns:a16="http://schemas.microsoft.com/office/drawing/2014/main" id="{B057CB02-8608-4647-AC16-D79209D4726D}"/>
              </a:ext>
            </a:extLst>
          </p:cNvPr>
          <p:cNvSpPr>
            <a:spLocks noGrp="1"/>
          </p:cNvSpPr>
          <p:nvPr>
            <p:ph type="ftr" sz="quarter" idx="11"/>
          </p:nvPr>
        </p:nvSpPr>
        <p:spPr/>
        <p:txBody>
          <a:bodyPr/>
          <a:lstStyle/>
          <a:p>
            <a:r>
              <a:rPr lang="en-NZ"/>
              <a:t>2023 Kentucky Bible School</a:t>
            </a:r>
          </a:p>
        </p:txBody>
      </p:sp>
      <p:sp>
        <p:nvSpPr>
          <p:cNvPr id="8" name="Slide Number Placeholder 7">
            <a:extLst>
              <a:ext uri="{FF2B5EF4-FFF2-40B4-BE49-F238E27FC236}">
                <a16:creationId xmlns:a16="http://schemas.microsoft.com/office/drawing/2014/main" id="{469EF3C5-B630-4FC5-8654-86B36F3F5E9A}"/>
              </a:ext>
            </a:extLst>
          </p:cNvPr>
          <p:cNvSpPr>
            <a:spLocks noGrp="1"/>
          </p:cNvSpPr>
          <p:nvPr>
            <p:ph type="sldNum" sz="quarter" idx="12"/>
          </p:nvPr>
        </p:nvSpPr>
        <p:spPr/>
        <p:txBody>
          <a:bodyPr/>
          <a:lstStyle/>
          <a:p>
            <a:fld id="{9B2F8528-1CB5-6F49-B48B-D4FA82A0E97F}" type="slidenum">
              <a:rPr lang="en-US" smtClean="0"/>
              <a:t>72</a:t>
            </a:fld>
            <a:endParaRPr lang="en-US"/>
          </a:p>
        </p:txBody>
      </p:sp>
    </p:spTree>
    <p:extLst>
      <p:ext uri="{BB962C8B-B14F-4D97-AF65-F5344CB8AC3E}">
        <p14:creationId xmlns:p14="http://schemas.microsoft.com/office/powerpoint/2010/main" val="239045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425256" y="106912"/>
            <a:ext cx="8229600" cy="1143000"/>
          </a:xfrm>
        </p:spPr>
        <p:txBody>
          <a:bodyPr>
            <a:normAutofit/>
          </a:bodyPr>
          <a:lstStyle/>
          <a:p>
            <a:r>
              <a:rPr lang="en-US" sz="4000" b="1" dirty="0"/>
              <a:t>The Two Lines</a:t>
            </a:r>
          </a:p>
        </p:txBody>
      </p:sp>
      <p:sp>
        <p:nvSpPr>
          <p:cNvPr id="3" name="Content Placeholder 2"/>
          <p:cNvSpPr>
            <a:spLocks noGrp="1"/>
          </p:cNvSpPr>
          <p:nvPr>
            <p:ph idx="1"/>
          </p:nvPr>
        </p:nvSpPr>
        <p:spPr>
          <a:xfrm>
            <a:off x="457200" y="1249912"/>
            <a:ext cx="8229600" cy="5181368"/>
          </a:xfrm>
        </p:spPr>
        <p:txBody>
          <a:bodyPr>
            <a:normAutofit/>
          </a:bodyPr>
          <a:lstStyle/>
          <a:p>
            <a:pPr marL="0" indent="0">
              <a:buNone/>
            </a:pPr>
            <a:r>
              <a:rPr lang="en-US" b="1" dirty="0">
                <a:solidFill>
                  <a:srgbClr val="0432FF"/>
                </a:solidFill>
              </a:rPr>
              <a:t>					El (God)</a:t>
            </a:r>
          </a:p>
          <a:p>
            <a:pPr marL="0" indent="0">
              <a:buNone/>
            </a:pPr>
            <a:endParaRPr lang="en-US" dirty="0">
              <a:solidFill>
                <a:srgbClr val="FF0000"/>
              </a:solidFill>
            </a:endParaRP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b="1" dirty="0">
              <a:solidFill>
                <a:srgbClr val="0432FF"/>
              </a:solidFill>
            </a:endParaRPr>
          </a:p>
          <a:p>
            <a:pPr marL="0" indent="0">
              <a:buNone/>
            </a:pPr>
            <a:endParaRPr lang="en-US" sz="2800" b="1" dirty="0">
              <a:solidFill>
                <a:srgbClr val="0432FF"/>
              </a:solidFill>
            </a:endParaRPr>
          </a:p>
          <a:p>
            <a:pPr marL="0" indent="0">
              <a:buNone/>
            </a:pPr>
            <a:r>
              <a:rPr lang="en-US" sz="2800" b="1" dirty="0">
                <a:solidFill>
                  <a:srgbClr val="0432FF"/>
                </a:solidFill>
              </a:rPr>
              <a:t>Elohim (multitude of mighty ones)</a:t>
            </a:r>
          </a:p>
          <a:p>
            <a:pPr marL="0" indent="0" algn="ctr">
              <a:buNone/>
            </a:pPr>
            <a:endParaRPr lang="en-US" dirty="0"/>
          </a:p>
        </p:txBody>
      </p:sp>
      <p:cxnSp>
        <p:nvCxnSpPr>
          <p:cNvPr id="5" name="Straight Connector 4"/>
          <p:cNvCxnSpPr>
            <a:cxnSpLocks/>
          </p:cNvCxnSpPr>
          <p:nvPr/>
        </p:nvCxnSpPr>
        <p:spPr>
          <a:xfrm>
            <a:off x="3505200" y="1881723"/>
            <a:ext cx="0" cy="4046637"/>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Oval 6"/>
          <p:cNvSpPr/>
          <p:nvPr/>
        </p:nvSpPr>
        <p:spPr>
          <a:xfrm>
            <a:off x="3333425" y="2229614"/>
            <a:ext cx="301873" cy="3095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25256" y="2175013"/>
            <a:ext cx="2929007" cy="461665"/>
          </a:xfrm>
          <a:prstGeom prst="rect">
            <a:avLst/>
          </a:prstGeom>
          <a:noFill/>
        </p:spPr>
        <p:txBody>
          <a:bodyPr wrap="none" rtlCol="0">
            <a:spAutoFit/>
          </a:bodyPr>
          <a:lstStyle/>
          <a:p>
            <a:r>
              <a:rPr lang="en-US" sz="2400" b="1" dirty="0">
                <a:solidFill>
                  <a:srgbClr val="0432FF"/>
                </a:solidFill>
              </a:rPr>
              <a:t>Seed of the Woman</a:t>
            </a:r>
          </a:p>
        </p:txBody>
      </p:sp>
      <p:sp>
        <p:nvSpPr>
          <p:cNvPr id="6" name="TextBox 5"/>
          <p:cNvSpPr txBox="1"/>
          <p:nvPr/>
        </p:nvSpPr>
        <p:spPr>
          <a:xfrm>
            <a:off x="3887105" y="1881723"/>
            <a:ext cx="761095" cy="461665"/>
          </a:xfrm>
          <a:prstGeom prst="rect">
            <a:avLst/>
          </a:prstGeom>
          <a:noFill/>
        </p:spPr>
        <p:txBody>
          <a:bodyPr wrap="square" rtlCol="0">
            <a:spAutoFit/>
          </a:bodyPr>
          <a:lstStyle/>
          <a:p>
            <a:r>
              <a:rPr lang="en-US" sz="2400" b="1" dirty="0">
                <a:solidFill>
                  <a:srgbClr val="FF0000"/>
                </a:solidFill>
              </a:rPr>
              <a:t>Fall</a:t>
            </a:r>
          </a:p>
        </p:txBody>
      </p:sp>
      <p:cxnSp>
        <p:nvCxnSpPr>
          <p:cNvPr id="10" name="Straight Connector 9"/>
          <p:cNvCxnSpPr>
            <a:cxnSpLocks/>
          </p:cNvCxnSpPr>
          <p:nvPr/>
        </p:nvCxnSpPr>
        <p:spPr>
          <a:xfrm>
            <a:off x="4328160" y="2423160"/>
            <a:ext cx="24291" cy="3051482"/>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1" name="Oval 10"/>
          <p:cNvSpPr/>
          <p:nvPr/>
        </p:nvSpPr>
        <p:spPr>
          <a:xfrm>
            <a:off x="4168140" y="2268816"/>
            <a:ext cx="320040" cy="3086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02369" y="2229614"/>
            <a:ext cx="2406428" cy="461665"/>
          </a:xfrm>
          <a:prstGeom prst="rect">
            <a:avLst/>
          </a:prstGeom>
          <a:noFill/>
        </p:spPr>
        <p:txBody>
          <a:bodyPr wrap="none" rtlCol="0">
            <a:spAutoFit/>
          </a:bodyPr>
          <a:lstStyle/>
          <a:p>
            <a:r>
              <a:rPr lang="en-US" sz="2400" b="1" dirty="0">
                <a:solidFill>
                  <a:srgbClr val="FF0000"/>
                </a:solidFill>
              </a:rPr>
              <a:t>Seed of Serpent</a:t>
            </a:r>
          </a:p>
        </p:txBody>
      </p:sp>
      <p:sp>
        <p:nvSpPr>
          <p:cNvPr id="15" name="TextBox 14"/>
          <p:cNvSpPr txBox="1"/>
          <p:nvPr/>
        </p:nvSpPr>
        <p:spPr>
          <a:xfrm>
            <a:off x="3546342" y="5474642"/>
            <a:ext cx="5312673" cy="461665"/>
          </a:xfrm>
          <a:prstGeom prst="rect">
            <a:avLst/>
          </a:prstGeom>
          <a:noFill/>
        </p:spPr>
        <p:txBody>
          <a:bodyPr wrap="none" rtlCol="0">
            <a:spAutoFit/>
          </a:bodyPr>
          <a:lstStyle/>
          <a:p>
            <a:r>
              <a:rPr lang="en-US" sz="2400" b="1" dirty="0">
                <a:solidFill>
                  <a:srgbClr val="FF0000"/>
                </a:solidFill>
              </a:rPr>
              <a:t>Sin &amp; Death No More </a:t>
            </a:r>
            <a:r>
              <a:rPr lang="en-US" sz="2000" b="1" dirty="0">
                <a:solidFill>
                  <a:srgbClr val="FF0000"/>
                </a:solidFill>
              </a:rPr>
              <a:t>(Rev. 20:10; 21:4) </a:t>
            </a:r>
            <a:endParaRPr lang="en-US" sz="2400" b="1" dirty="0">
              <a:solidFill>
                <a:srgbClr val="FF0000"/>
              </a:solidFill>
            </a:endParaRPr>
          </a:p>
        </p:txBody>
      </p:sp>
      <p:pic>
        <p:nvPicPr>
          <p:cNvPr id="16" name="Picture 15"/>
          <p:cNvPicPr>
            <a:picLocks noChangeAspect="1"/>
          </p:cNvPicPr>
          <p:nvPr/>
        </p:nvPicPr>
        <p:blipFill>
          <a:blip r:embed="rId3"/>
          <a:stretch>
            <a:fillRect/>
          </a:stretch>
        </p:blipFill>
        <p:spPr>
          <a:xfrm>
            <a:off x="3307063" y="2889485"/>
            <a:ext cx="396274" cy="408467"/>
          </a:xfrm>
          <a:prstGeom prst="rect">
            <a:avLst/>
          </a:prstGeom>
        </p:spPr>
      </p:pic>
      <p:pic>
        <p:nvPicPr>
          <p:cNvPr id="17" name="Picture 16"/>
          <p:cNvPicPr>
            <a:picLocks noChangeAspect="1"/>
          </p:cNvPicPr>
          <p:nvPr/>
        </p:nvPicPr>
        <p:blipFill>
          <a:blip r:embed="rId4"/>
          <a:stretch>
            <a:fillRect/>
          </a:stretch>
        </p:blipFill>
        <p:spPr>
          <a:xfrm>
            <a:off x="4145169" y="2889485"/>
            <a:ext cx="414564" cy="408467"/>
          </a:xfrm>
          <a:prstGeom prst="rect">
            <a:avLst/>
          </a:prstGeom>
        </p:spPr>
      </p:pic>
      <p:sp>
        <p:nvSpPr>
          <p:cNvPr id="18" name="TextBox 17"/>
          <p:cNvSpPr txBox="1"/>
          <p:nvPr/>
        </p:nvSpPr>
        <p:spPr>
          <a:xfrm>
            <a:off x="1021079" y="2802644"/>
            <a:ext cx="2324102" cy="461665"/>
          </a:xfrm>
          <a:prstGeom prst="rect">
            <a:avLst/>
          </a:prstGeom>
          <a:noFill/>
        </p:spPr>
        <p:txBody>
          <a:bodyPr wrap="square" rtlCol="0">
            <a:spAutoFit/>
          </a:bodyPr>
          <a:lstStyle/>
          <a:p>
            <a:r>
              <a:rPr lang="en-US" sz="2400" b="1" dirty="0">
                <a:solidFill>
                  <a:srgbClr val="0432FF"/>
                </a:solidFill>
              </a:rPr>
              <a:t>Abel</a:t>
            </a:r>
            <a:r>
              <a:rPr lang="en-US" b="1" dirty="0">
                <a:solidFill>
                  <a:srgbClr val="0432FF"/>
                </a:solidFill>
              </a:rPr>
              <a:t>  </a:t>
            </a:r>
            <a:r>
              <a:rPr lang="en-US" sz="2000" b="1" dirty="0">
                <a:solidFill>
                  <a:srgbClr val="0432FF"/>
                </a:solidFill>
              </a:rPr>
              <a:t>(Gen.4:2-9)</a:t>
            </a:r>
            <a:endParaRPr lang="en-US" b="1" dirty="0">
              <a:solidFill>
                <a:srgbClr val="0432FF"/>
              </a:solidFill>
            </a:endParaRPr>
          </a:p>
        </p:txBody>
      </p:sp>
      <p:sp>
        <p:nvSpPr>
          <p:cNvPr id="19" name="TextBox 18"/>
          <p:cNvSpPr txBox="1"/>
          <p:nvPr/>
        </p:nvSpPr>
        <p:spPr>
          <a:xfrm flipH="1">
            <a:off x="4567171" y="2836287"/>
            <a:ext cx="1635508" cy="461665"/>
          </a:xfrm>
          <a:prstGeom prst="rect">
            <a:avLst/>
          </a:prstGeom>
          <a:noFill/>
        </p:spPr>
        <p:txBody>
          <a:bodyPr wrap="square" rtlCol="0">
            <a:spAutoFit/>
          </a:bodyPr>
          <a:lstStyle/>
          <a:p>
            <a:r>
              <a:rPr lang="en-US" sz="2400" b="1" dirty="0">
                <a:solidFill>
                  <a:srgbClr val="FF0000"/>
                </a:solidFill>
              </a:rPr>
              <a:t>Cain  </a:t>
            </a:r>
            <a:r>
              <a:rPr lang="en-US" sz="2000" b="1" dirty="0">
                <a:solidFill>
                  <a:srgbClr val="FF0000"/>
                </a:solidFill>
              </a:rPr>
              <a:t>(Gen. 4:1-15)</a:t>
            </a:r>
            <a:endParaRPr lang="en-US" sz="2400" b="1" dirty="0">
              <a:solidFill>
                <a:srgbClr val="FF0000"/>
              </a:solidFill>
            </a:endParaRPr>
          </a:p>
        </p:txBody>
      </p:sp>
      <p:pic>
        <p:nvPicPr>
          <p:cNvPr id="20" name="Picture 19"/>
          <p:cNvPicPr>
            <a:picLocks noChangeAspect="1"/>
          </p:cNvPicPr>
          <p:nvPr/>
        </p:nvPicPr>
        <p:blipFill>
          <a:blip r:embed="rId3"/>
          <a:stretch>
            <a:fillRect/>
          </a:stretch>
        </p:blipFill>
        <p:spPr>
          <a:xfrm>
            <a:off x="3307063" y="3575087"/>
            <a:ext cx="396274" cy="381730"/>
          </a:xfrm>
          <a:prstGeom prst="rect">
            <a:avLst/>
          </a:prstGeom>
        </p:spPr>
      </p:pic>
      <p:sp>
        <p:nvSpPr>
          <p:cNvPr id="21" name="TextBox 20"/>
          <p:cNvSpPr txBox="1"/>
          <p:nvPr/>
        </p:nvSpPr>
        <p:spPr>
          <a:xfrm>
            <a:off x="1129271" y="3495152"/>
            <a:ext cx="2245833" cy="769441"/>
          </a:xfrm>
          <a:prstGeom prst="rect">
            <a:avLst/>
          </a:prstGeom>
          <a:noFill/>
        </p:spPr>
        <p:txBody>
          <a:bodyPr wrap="square" rtlCol="0">
            <a:spAutoFit/>
          </a:bodyPr>
          <a:lstStyle/>
          <a:p>
            <a:r>
              <a:rPr lang="en-US" sz="2400" b="1" dirty="0">
                <a:solidFill>
                  <a:srgbClr val="0432FF"/>
                </a:solidFill>
              </a:rPr>
              <a:t>Seth</a:t>
            </a:r>
            <a:r>
              <a:rPr lang="en-US" b="1" dirty="0">
                <a:solidFill>
                  <a:srgbClr val="0432FF"/>
                </a:solidFill>
              </a:rPr>
              <a:t> </a:t>
            </a:r>
            <a:r>
              <a:rPr lang="en-US" sz="2000" b="1" dirty="0">
                <a:solidFill>
                  <a:srgbClr val="0432FF"/>
                </a:solidFill>
              </a:rPr>
              <a:t>(Gen. 4:25, 	5:4-8)</a:t>
            </a:r>
            <a:endParaRPr lang="en-US" b="1" dirty="0">
              <a:solidFill>
                <a:srgbClr val="0432FF"/>
              </a:solidFill>
            </a:endParaRPr>
          </a:p>
        </p:txBody>
      </p:sp>
      <p:sp>
        <p:nvSpPr>
          <p:cNvPr id="2" name="Footer Placeholder 1">
            <a:extLst>
              <a:ext uri="{FF2B5EF4-FFF2-40B4-BE49-F238E27FC236}">
                <a16:creationId xmlns:a16="http://schemas.microsoft.com/office/drawing/2014/main" id="{65E51818-F22A-4652-B9A6-EF4C0C68DC58}"/>
              </a:ext>
            </a:extLst>
          </p:cNvPr>
          <p:cNvSpPr>
            <a:spLocks noGrp="1"/>
          </p:cNvSpPr>
          <p:nvPr>
            <p:ph type="ftr" sz="quarter" idx="11"/>
          </p:nvPr>
        </p:nvSpPr>
        <p:spPr/>
        <p:txBody>
          <a:bodyPr/>
          <a:lstStyle/>
          <a:p>
            <a:r>
              <a:rPr lang="en-NZ"/>
              <a:t>2023 Kentucky Bible School</a:t>
            </a:r>
          </a:p>
        </p:txBody>
      </p:sp>
      <p:sp>
        <p:nvSpPr>
          <p:cNvPr id="4" name="Slide Number Placeholder 3">
            <a:extLst>
              <a:ext uri="{FF2B5EF4-FFF2-40B4-BE49-F238E27FC236}">
                <a16:creationId xmlns:a16="http://schemas.microsoft.com/office/drawing/2014/main" id="{D1E49D57-841B-4681-9E24-4CB0B75DFDB1}"/>
              </a:ext>
            </a:extLst>
          </p:cNvPr>
          <p:cNvSpPr>
            <a:spLocks noGrp="1"/>
          </p:cNvSpPr>
          <p:nvPr>
            <p:ph type="sldNum" sz="quarter" idx="12"/>
          </p:nvPr>
        </p:nvSpPr>
        <p:spPr/>
        <p:txBody>
          <a:bodyPr/>
          <a:lstStyle/>
          <a:p>
            <a:fld id="{459CABAD-5BE5-4119-B9F8-BD5AC7D88EE8}" type="slidenum">
              <a:rPr lang="en-NZ" smtClean="0"/>
              <a:pPr/>
              <a:t>73</a:t>
            </a:fld>
            <a:endParaRPr lang="en-NZ"/>
          </a:p>
        </p:txBody>
      </p:sp>
    </p:spTree>
    <p:extLst>
      <p:ext uri="{BB962C8B-B14F-4D97-AF65-F5344CB8AC3E}">
        <p14:creationId xmlns:p14="http://schemas.microsoft.com/office/powerpoint/2010/main" val="38712514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08120" y="1584960"/>
            <a:ext cx="0" cy="426720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815840" y="1584960"/>
            <a:ext cx="0" cy="426720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32079" y="579438"/>
            <a:ext cx="8254721" cy="609282"/>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l"/>
            <a:r>
              <a:rPr lang="en-US" sz="3600" dirty="0">
                <a:solidFill>
                  <a:srgbClr val="0432FF"/>
                </a:solidFill>
              </a:rPr>
              <a:t>	 </a:t>
            </a:r>
            <a:r>
              <a:rPr lang="en-US" sz="3600" b="1" dirty="0">
                <a:solidFill>
                  <a:srgbClr val="0432FF"/>
                </a:solidFill>
              </a:rPr>
              <a:t>Blue Line</a:t>
            </a:r>
            <a:r>
              <a:rPr lang="en-US" sz="3600" dirty="0">
                <a:solidFill>
                  <a:srgbClr val="0432FF"/>
                </a:solidFill>
              </a:rPr>
              <a:t>							</a:t>
            </a:r>
            <a:r>
              <a:rPr lang="en-US" sz="3600" b="1" dirty="0">
                <a:solidFill>
                  <a:srgbClr val="FF0000"/>
                </a:solidFill>
              </a:rPr>
              <a:t>Red Line</a:t>
            </a:r>
            <a:endParaRPr lang="en-US" sz="3600" b="1" dirty="0">
              <a:solidFill>
                <a:srgbClr val="0432FF"/>
              </a:solidFill>
            </a:endParaRPr>
          </a:p>
        </p:txBody>
      </p:sp>
      <p:sp>
        <p:nvSpPr>
          <p:cNvPr id="3" name="Content Placeholder 2"/>
          <p:cNvSpPr>
            <a:spLocks noGrp="1"/>
          </p:cNvSpPr>
          <p:nvPr>
            <p:ph idx="1"/>
          </p:nvPr>
        </p:nvSpPr>
        <p:spPr>
          <a:xfrm>
            <a:off x="457200" y="1188720"/>
            <a:ext cx="8229600" cy="4937443"/>
          </a:xfrm>
          <a:ln>
            <a:solidFill>
              <a:schemeClr val="accent1"/>
            </a:solidFill>
          </a:ln>
        </p:spPr>
        <p:txBody>
          <a:bodyPr>
            <a:normAutofit/>
          </a:bodyPr>
          <a:lstStyle/>
          <a:p>
            <a:pPr marL="0" indent="0">
              <a:buNone/>
            </a:pPr>
            <a:r>
              <a:rPr lang="en-US" dirty="0"/>
              <a:t>					   </a:t>
            </a:r>
            <a:r>
              <a:rPr lang="en-US" u="sng" dirty="0"/>
              <a:t>Old Testament</a:t>
            </a:r>
          </a:p>
          <a:p>
            <a:pPr marL="0" indent="0">
              <a:buNone/>
            </a:pPr>
            <a:r>
              <a:rPr lang="en-US" dirty="0"/>
              <a:t>          </a:t>
            </a:r>
            <a:r>
              <a:rPr lang="en-US" sz="3500" b="1" dirty="0">
                <a:solidFill>
                  <a:srgbClr val="0432FF"/>
                </a:solidFill>
              </a:rPr>
              <a:t>Israel</a:t>
            </a:r>
            <a:r>
              <a:rPr lang="en-US" dirty="0"/>
              <a:t>	   </a:t>
            </a:r>
            <a:r>
              <a:rPr lang="en-US" b="1" dirty="0"/>
              <a:t>People/Nation   </a:t>
            </a:r>
            <a:r>
              <a:rPr lang="en-US" sz="3500" b="1" dirty="0">
                <a:solidFill>
                  <a:srgbClr val="FF0000"/>
                </a:solidFill>
              </a:rPr>
              <a:t>Babylon</a:t>
            </a:r>
            <a:endParaRPr lang="en-US" b="1" dirty="0">
              <a:solidFill>
                <a:srgbClr val="FF0000"/>
              </a:solidFill>
            </a:endParaRPr>
          </a:p>
          <a:p>
            <a:pPr marL="0" indent="0">
              <a:buNone/>
            </a:pPr>
            <a:r>
              <a:rPr lang="en-US" b="1" dirty="0"/>
              <a:t>     </a:t>
            </a:r>
            <a:r>
              <a:rPr lang="en-US" sz="3000" b="1" dirty="0">
                <a:solidFill>
                  <a:srgbClr val="0432FF"/>
                </a:solidFill>
              </a:rPr>
              <a:t>Melchizedek  </a:t>
            </a:r>
            <a:r>
              <a:rPr lang="en-US" sz="3000" b="1" dirty="0"/>
              <a:t>Champion</a:t>
            </a:r>
            <a:r>
              <a:rPr lang="en-US" sz="3600" b="1" dirty="0"/>
              <a:t>		   </a:t>
            </a:r>
            <a:r>
              <a:rPr lang="en-US" sz="3000" b="1" dirty="0">
                <a:solidFill>
                  <a:srgbClr val="FF0000"/>
                </a:solidFill>
              </a:rPr>
              <a:t>Nimrod</a:t>
            </a:r>
            <a:endParaRPr lang="en-US" b="1" dirty="0">
              <a:solidFill>
                <a:srgbClr val="FF0000"/>
              </a:solidFill>
            </a:endParaRPr>
          </a:p>
          <a:p>
            <a:pPr marL="0" indent="0">
              <a:buNone/>
            </a:pPr>
            <a:endParaRPr lang="en-US" b="1" dirty="0">
              <a:solidFill>
                <a:srgbClr val="FF0000"/>
              </a:solidFill>
            </a:endParaRPr>
          </a:p>
          <a:p>
            <a:pPr marL="0" indent="0">
              <a:buNone/>
            </a:pPr>
            <a:r>
              <a:rPr lang="en-US" b="1" dirty="0">
                <a:solidFill>
                  <a:srgbClr val="FF0000"/>
                </a:solidFill>
              </a:rPr>
              <a:t>					 </a:t>
            </a:r>
            <a:r>
              <a:rPr lang="en-US" u="sng" dirty="0"/>
              <a:t>New Testament</a:t>
            </a:r>
            <a:r>
              <a:rPr lang="en-US" b="1" dirty="0">
                <a:solidFill>
                  <a:srgbClr val="FF0000"/>
                </a:solidFill>
              </a:rPr>
              <a:t>		</a:t>
            </a:r>
          </a:p>
          <a:p>
            <a:pPr marL="0" indent="0">
              <a:buNone/>
            </a:pPr>
            <a:r>
              <a:rPr lang="en-US" b="1" dirty="0">
                <a:solidFill>
                  <a:srgbClr val="FF0000"/>
                </a:solidFill>
              </a:rPr>
              <a:t>		  </a:t>
            </a:r>
            <a:r>
              <a:rPr lang="en-US" sz="3600" b="1" dirty="0">
                <a:solidFill>
                  <a:srgbClr val="0432FF"/>
                </a:solidFill>
              </a:rPr>
              <a:t>Israel</a:t>
            </a:r>
            <a:r>
              <a:rPr lang="en-US" b="1" dirty="0">
                <a:solidFill>
                  <a:srgbClr val="0432FF"/>
                </a:solidFill>
              </a:rPr>
              <a:t>	</a:t>
            </a:r>
            <a:r>
              <a:rPr lang="en-US" b="1" dirty="0"/>
              <a:t>People/Nation</a:t>
            </a:r>
            <a:r>
              <a:rPr lang="en-US" b="1" dirty="0">
                <a:solidFill>
                  <a:srgbClr val="FF0000"/>
                </a:solidFill>
              </a:rPr>
              <a:t>	  Babylon</a:t>
            </a:r>
            <a:endParaRPr lang="en-US" u="sng" dirty="0"/>
          </a:p>
          <a:p>
            <a:pPr marL="0" indent="0">
              <a:buNone/>
            </a:pPr>
            <a:r>
              <a:rPr lang="en-US" b="1" dirty="0">
                <a:solidFill>
                  <a:srgbClr val="FF0000"/>
                </a:solidFill>
              </a:rPr>
              <a:t>	</a:t>
            </a:r>
            <a:r>
              <a:rPr lang="en-US" b="1" dirty="0">
                <a:solidFill>
                  <a:srgbClr val="0432FF"/>
                </a:solidFill>
              </a:rPr>
              <a:t>Jesus Christ	  </a:t>
            </a:r>
            <a:r>
              <a:rPr lang="en-US" sz="3000" b="1" dirty="0"/>
              <a:t>Champion</a:t>
            </a:r>
            <a:r>
              <a:rPr lang="en-US" b="1" dirty="0"/>
              <a:t>	</a:t>
            </a:r>
            <a:r>
              <a:rPr lang="en-US" sz="2800" b="1" dirty="0">
                <a:solidFill>
                  <a:srgbClr val="FF0000"/>
                </a:solidFill>
              </a:rPr>
              <a:t>The Man of Sin</a:t>
            </a:r>
            <a:endParaRPr lang="en-US" b="1" dirty="0">
              <a:solidFill>
                <a:srgbClr val="FF0000"/>
              </a:solidFill>
            </a:endParaRPr>
          </a:p>
          <a:p>
            <a:pPr marL="0" indent="0">
              <a:buNone/>
            </a:pPr>
            <a:r>
              <a:rPr lang="en-US" b="1" dirty="0">
                <a:solidFill>
                  <a:srgbClr val="0432FF"/>
                </a:solidFill>
              </a:rPr>
              <a:t>  </a:t>
            </a:r>
            <a:endParaRPr lang="en-US" b="1" dirty="0">
              <a:solidFill>
                <a:srgbClr val="FF0000"/>
              </a:solidFill>
            </a:endParaRPr>
          </a:p>
        </p:txBody>
      </p:sp>
      <p:sp>
        <p:nvSpPr>
          <p:cNvPr id="4" name="Footer Placeholder 3">
            <a:extLst>
              <a:ext uri="{FF2B5EF4-FFF2-40B4-BE49-F238E27FC236}">
                <a16:creationId xmlns:a16="http://schemas.microsoft.com/office/drawing/2014/main" id="{AF757E48-F7AC-4B73-958A-6D1E65F2877E}"/>
              </a:ext>
            </a:extLst>
          </p:cNvPr>
          <p:cNvSpPr>
            <a:spLocks noGrp="1"/>
          </p:cNvSpPr>
          <p:nvPr>
            <p:ph type="ftr" sz="quarter" idx="11"/>
          </p:nvPr>
        </p:nvSpPr>
        <p:spPr/>
        <p:txBody>
          <a:bodyPr/>
          <a:lstStyle/>
          <a:p>
            <a:r>
              <a:rPr lang="en-NZ"/>
              <a:t>2023 Kentucky Bible School</a:t>
            </a:r>
          </a:p>
        </p:txBody>
      </p:sp>
      <p:sp>
        <p:nvSpPr>
          <p:cNvPr id="6" name="Slide Number Placeholder 5">
            <a:extLst>
              <a:ext uri="{FF2B5EF4-FFF2-40B4-BE49-F238E27FC236}">
                <a16:creationId xmlns:a16="http://schemas.microsoft.com/office/drawing/2014/main" id="{AA2478F5-34C2-469A-8BB3-2371AE47416B}"/>
              </a:ext>
            </a:extLst>
          </p:cNvPr>
          <p:cNvSpPr>
            <a:spLocks noGrp="1"/>
          </p:cNvSpPr>
          <p:nvPr>
            <p:ph type="sldNum" sz="quarter" idx="12"/>
          </p:nvPr>
        </p:nvSpPr>
        <p:spPr/>
        <p:txBody>
          <a:bodyPr/>
          <a:lstStyle/>
          <a:p>
            <a:fld id="{459CABAD-5BE5-4119-B9F8-BD5AC7D88EE8}" type="slidenum">
              <a:rPr lang="en-NZ" smtClean="0"/>
              <a:pPr/>
              <a:t>74</a:t>
            </a:fld>
            <a:endParaRPr lang="en-NZ"/>
          </a:p>
        </p:txBody>
      </p:sp>
    </p:spTree>
    <p:extLst>
      <p:ext uri="{BB962C8B-B14F-4D97-AF65-F5344CB8AC3E}">
        <p14:creationId xmlns:p14="http://schemas.microsoft.com/office/powerpoint/2010/main" val="4247931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Come out of her my people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8630052"/>
              </p:ext>
            </p:extLst>
          </p:nvPr>
        </p:nvGraphicFramePr>
        <p:xfrm>
          <a:off x="457200" y="1600200"/>
          <a:ext cx="8229600" cy="32004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264212575"/>
                    </a:ext>
                  </a:extLst>
                </a:gridCol>
                <a:gridCol w="2057400">
                  <a:extLst>
                    <a:ext uri="{9D8B030D-6E8A-4147-A177-3AD203B41FA5}">
                      <a16:colId xmlns:a16="http://schemas.microsoft.com/office/drawing/2014/main" val="2524798638"/>
                    </a:ext>
                  </a:extLst>
                </a:gridCol>
                <a:gridCol w="2057400">
                  <a:extLst>
                    <a:ext uri="{9D8B030D-6E8A-4147-A177-3AD203B41FA5}">
                      <a16:colId xmlns:a16="http://schemas.microsoft.com/office/drawing/2014/main" val="1812223892"/>
                    </a:ext>
                  </a:extLst>
                </a:gridCol>
                <a:gridCol w="2057400">
                  <a:extLst>
                    <a:ext uri="{9D8B030D-6E8A-4147-A177-3AD203B41FA5}">
                      <a16:colId xmlns:a16="http://schemas.microsoft.com/office/drawing/2014/main" val="695099403"/>
                    </a:ext>
                  </a:extLst>
                </a:gridCol>
              </a:tblGrid>
              <a:tr h="370840">
                <a:tc>
                  <a:txBody>
                    <a:bodyPr/>
                    <a:lstStyle/>
                    <a:p>
                      <a:r>
                        <a:rPr lang="en-US" sz="2000" dirty="0"/>
                        <a:t>Item</a:t>
                      </a:r>
                    </a:p>
                  </a:txBody>
                  <a:tcPr/>
                </a:tc>
                <a:tc>
                  <a:txBody>
                    <a:bodyPr/>
                    <a:lstStyle/>
                    <a:p>
                      <a:r>
                        <a:rPr lang="en-US" sz="2000" dirty="0"/>
                        <a:t>Rev. 18:4</a:t>
                      </a:r>
                    </a:p>
                  </a:txBody>
                  <a:tcPr/>
                </a:tc>
                <a:tc>
                  <a:txBody>
                    <a:bodyPr/>
                    <a:lstStyle/>
                    <a:p>
                      <a:r>
                        <a:rPr lang="en-US" sz="2000" dirty="0"/>
                        <a:t>2 Cor. 6:16-18</a:t>
                      </a:r>
                    </a:p>
                  </a:txBody>
                  <a:tcPr/>
                </a:tc>
                <a:tc>
                  <a:txBody>
                    <a:bodyPr/>
                    <a:lstStyle/>
                    <a:p>
                      <a:r>
                        <a:rPr lang="en-US" sz="2000" dirty="0"/>
                        <a:t>Jer. 50:1-10</a:t>
                      </a:r>
                    </a:p>
                  </a:txBody>
                  <a:tcPr/>
                </a:tc>
                <a:extLst>
                  <a:ext uri="{0D108BD9-81ED-4DB2-BD59-A6C34878D82A}">
                    <a16:rowId xmlns:a16="http://schemas.microsoft.com/office/drawing/2014/main" val="1442409459"/>
                  </a:ext>
                </a:extLst>
              </a:tr>
              <a:tr h="370840">
                <a:tc>
                  <a:txBody>
                    <a:bodyPr/>
                    <a:lstStyle/>
                    <a:p>
                      <a:r>
                        <a:rPr lang="en-US" sz="2000" dirty="0"/>
                        <a:t>Who?</a:t>
                      </a:r>
                    </a:p>
                  </a:txBody>
                  <a:tcPr/>
                </a:tc>
                <a:tc>
                  <a:txBody>
                    <a:bodyPr/>
                    <a:lstStyle/>
                    <a:p>
                      <a:r>
                        <a:rPr lang="en-US" sz="2000" dirty="0"/>
                        <a:t>My people</a:t>
                      </a:r>
                    </a:p>
                  </a:txBody>
                  <a:tcPr/>
                </a:tc>
                <a:tc>
                  <a:txBody>
                    <a:bodyPr/>
                    <a:lstStyle/>
                    <a:p>
                      <a:r>
                        <a:rPr lang="en-US" sz="2000" dirty="0"/>
                        <a:t>My people</a:t>
                      </a:r>
                    </a:p>
                  </a:txBody>
                  <a:tcPr/>
                </a:tc>
                <a:tc>
                  <a:txBody>
                    <a:bodyPr/>
                    <a:lstStyle/>
                    <a:p>
                      <a:r>
                        <a:rPr lang="en-US" sz="2000" dirty="0"/>
                        <a:t>My people</a:t>
                      </a:r>
                    </a:p>
                  </a:txBody>
                  <a:tcPr/>
                </a:tc>
                <a:extLst>
                  <a:ext uri="{0D108BD9-81ED-4DB2-BD59-A6C34878D82A}">
                    <a16:rowId xmlns:a16="http://schemas.microsoft.com/office/drawing/2014/main" val="4148199643"/>
                  </a:ext>
                </a:extLst>
              </a:tr>
              <a:tr h="370840">
                <a:tc>
                  <a:txBody>
                    <a:bodyPr/>
                    <a:lstStyle/>
                    <a:p>
                      <a:r>
                        <a:rPr lang="en-US" sz="2000" dirty="0"/>
                        <a:t>Out of Whom?</a:t>
                      </a:r>
                    </a:p>
                  </a:txBody>
                  <a:tcPr/>
                </a:tc>
                <a:tc>
                  <a:txBody>
                    <a:bodyPr/>
                    <a:lstStyle/>
                    <a:p>
                      <a:r>
                        <a:rPr lang="en-US" sz="2000" dirty="0"/>
                        <a:t>Mystery Babylon the Great</a:t>
                      </a:r>
                    </a:p>
                  </a:txBody>
                  <a:tcPr/>
                </a:tc>
                <a:tc>
                  <a:txBody>
                    <a:bodyPr/>
                    <a:lstStyle/>
                    <a:p>
                      <a:r>
                        <a:rPr lang="en-US" sz="2000" dirty="0"/>
                        <a:t>Idol worshippers</a:t>
                      </a:r>
                    </a:p>
                  </a:txBody>
                  <a:tcPr/>
                </a:tc>
                <a:tc>
                  <a:txBody>
                    <a:bodyPr/>
                    <a:lstStyle/>
                    <a:p>
                      <a:r>
                        <a:rPr lang="en-US" sz="2000" dirty="0"/>
                        <a:t>Babylon</a:t>
                      </a:r>
                    </a:p>
                  </a:txBody>
                  <a:tcPr/>
                </a:tc>
                <a:extLst>
                  <a:ext uri="{0D108BD9-81ED-4DB2-BD59-A6C34878D82A}">
                    <a16:rowId xmlns:a16="http://schemas.microsoft.com/office/drawing/2014/main" val="361331626"/>
                  </a:ext>
                </a:extLst>
              </a:tr>
              <a:tr h="370840">
                <a:tc>
                  <a:txBody>
                    <a:bodyPr/>
                    <a:lstStyle/>
                    <a:p>
                      <a:r>
                        <a:rPr lang="en-US" sz="2000" dirty="0"/>
                        <a:t>Command?</a:t>
                      </a:r>
                    </a:p>
                  </a:txBody>
                  <a:tcPr/>
                </a:tc>
                <a:tc>
                  <a:txBody>
                    <a:bodyPr/>
                    <a:lstStyle/>
                    <a:p>
                      <a:r>
                        <a:rPr lang="en-US" sz="2000" dirty="0"/>
                        <a:t>Come out</a:t>
                      </a:r>
                    </a:p>
                  </a:txBody>
                  <a:tcPr/>
                </a:tc>
                <a:tc>
                  <a:txBody>
                    <a:bodyPr/>
                    <a:lstStyle/>
                    <a:p>
                      <a:r>
                        <a:rPr lang="en-US" sz="2000" dirty="0"/>
                        <a:t>Come out</a:t>
                      </a:r>
                    </a:p>
                  </a:txBody>
                  <a:tcPr/>
                </a:tc>
                <a:tc>
                  <a:txBody>
                    <a:bodyPr/>
                    <a:lstStyle/>
                    <a:p>
                      <a:r>
                        <a:rPr lang="en-US" sz="2000" dirty="0"/>
                        <a:t>Remove out</a:t>
                      </a:r>
                    </a:p>
                  </a:txBody>
                  <a:tcPr/>
                </a:tc>
                <a:extLst>
                  <a:ext uri="{0D108BD9-81ED-4DB2-BD59-A6C34878D82A}">
                    <a16:rowId xmlns:a16="http://schemas.microsoft.com/office/drawing/2014/main" val="721394164"/>
                  </a:ext>
                </a:extLst>
              </a:tr>
              <a:tr h="370840">
                <a:tc>
                  <a:txBody>
                    <a:bodyPr/>
                    <a:lstStyle/>
                    <a:p>
                      <a:r>
                        <a:rPr lang="en-US" sz="2000" dirty="0"/>
                        <a:t>Why?</a:t>
                      </a:r>
                    </a:p>
                  </a:txBody>
                  <a:tcPr/>
                </a:tc>
                <a:tc>
                  <a:txBody>
                    <a:bodyPr/>
                    <a:lstStyle/>
                    <a:p>
                      <a:r>
                        <a:rPr lang="en-US" sz="2000" dirty="0"/>
                        <a:t>Not partakers; receive not her plagues</a:t>
                      </a:r>
                    </a:p>
                  </a:txBody>
                  <a:tcPr/>
                </a:tc>
                <a:tc>
                  <a:txBody>
                    <a:bodyPr/>
                    <a:lstStyle/>
                    <a:p>
                      <a:r>
                        <a:rPr lang="en-US" sz="2000" dirty="0"/>
                        <a:t>To be His sons and daughters</a:t>
                      </a:r>
                    </a:p>
                  </a:txBody>
                  <a:tcPr/>
                </a:tc>
                <a:tc>
                  <a:txBody>
                    <a:bodyPr/>
                    <a:lstStyle/>
                    <a:p>
                      <a:r>
                        <a:rPr lang="en-US" sz="2000" dirty="0"/>
                        <a:t>For safety from coming destruction</a:t>
                      </a:r>
                    </a:p>
                  </a:txBody>
                  <a:tcPr/>
                </a:tc>
                <a:extLst>
                  <a:ext uri="{0D108BD9-81ED-4DB2-BD59-A6C34878D82A}">
                    <a16:rowId xmlns:a16="http://schemas.microsoft.com/office/drawing/2014/main" val="4042804213"/>
                  </a:ext>
                </a:extLst>
              </a:tr>
            </a:tbl>
          </a:graphicData>
        </a:graphic>
      </p:graphicFrame>
      <p:sp>
        <p:nvSpPr>
          <p:cNvPr id="3" name="Footer Placeholder 2">
            <a:extLst>
              <a:ext uri="{FF2B5EF4-FFF2-40B4-BE49-F238E27FC236}">
                <a16:creationId xmlns:a16="http://schemas.microsoft.com/office/drawing/2014/main" id="{50241950-4A2F-4B28-AF73-D400EF2B5C08}"/>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B785A9BB-6442-4FFE-8B13-5831CFF4150C}"/>
              </a:ext>
            </a:extLst>
          </p:cNvPr>
          <p:cNvSpPr>
            <a:spLocks noGrp="1"/>
          </p:cNvSpPr>
          <p:nvPr>
            <p:ph type="sldNum" sz="quarter" idx="12"/>
          </p:nvPr>
        </p:nvSpPr>
        <p:spPr/>
        <p:txBody>
          <a:bodyPr/>
          <a:lstStyle/>
          <a:p>
            <a:fld id="{459CABAD-5BE5-4119-B9F8-BD5AC7D88EE8}" type="slidenum">
              <a:rPr lang="en-NZ" smtClean="0"/>
              <a:pPr/>
              <a:t>75</a:t>
            </a:fld>
            <a:endParaRPr lang="en-NZ"/>
          </a:p>
        </p:txBody>
      </p:sp>
    </p:spTree>
    <p:extLst>
      <p:ext uri="{BB962C8B-B14F-4D97-AF65-F5344CB8AC3E}">
        <p14:creationId xmlns:p14="http://schemas.microsoft.com/office/powerpoint/2010/main" val="14586006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0432FF"/>
                </a:solidFill>
              </a:rPr>
              <a:t>What does to “come out” mean; 		what does it involve ?</a:t>
            </a:r>
          </a:p>
        </p:txBody>
      </p:sp>
      <p:sp>
        <p:nvSpPr>
          <p:cNvPr id="3" name="Content Placeholder 2"/>
          <p:cNvSpPr>
            <a:spLocks noGrp="1"/>
          </p:cNvSpPr>
          <p:nvPr>
            <p:ph idx="1"/>
          </p:nvPr>
        </p:nvSpPr>
        <p:spPr>
          <a:xfrm>
            <a:off x="457200" y="1781071"/>
            <a:ext cx="6707275" cy="38158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a:t>NOT the 21</a:t>
            </a:r>
            <a:r>
              <a:rPr lang="en-US" sz="2400" b="1" baseline="30000" dirty="0"/>
              <a:t>st</a:t>
            </a:r>
            <a:r>
              <a:rPr lang="en-US" sz="2400" b="1" dirty="0"/>
              <a:t> century definition </a:t>
            </a:r>
          </a:p>
          <a:p>
            <a:r>
              <a:rPr lang="en-US" sz="2400" b="1" dirty="0"/>
              <a:t>Jeremiah 51:45 </a:t>
            </a:r>
            <a:r>
              <a:rPr lang="en-US" sz="2400" b="1" i="1" dirty="0">
                <a:solidFill>
                  <a:srgbClr val="C00000"/>
                </a:solidFill>
              </a:rPr>
              <a:t>My people, go ye out of  the midst of her, and deliver ye every man his soul from the fierce anger of the LORD.</a:t>
            </a:r>
            <a:r>
              <a:rPr lang="en-US" sz="2400" b="1" dirty="0">
                <a:solidFill>
                  <a:srgbClr val="C00000"/>
                </a:solidFill>
              </a:rPr>
              <a:t> </a:t>
            </a:r>
          </a:p>
          <a:p>
            <a:r>
              <a:rPr lang="en-US" sz="2400" b="1" dirty="0"/>
              <a:t>2 Cor. 6:17 …</a:t>
            </a:r>
            <a:r>
              <a:rPr lang="en-US" sz="2400" b="1" i="1" dirty="0">
                <a:solidFill>
                  <a:srgbClr val="C00000"/>
                </a:solidFill>
              </a:rPr>
              <a:t>be ye separate…and touch not the unclean thing and I will receive you.</a:t>
            </a:r>
          </a:p>
          <a:p>
            <a:r>
              <a:rPr lang="en-US" sz="2400" b="1" i="1" dirty="0">
                <a:solidFill>
                  <a:srgbClr val="C00000"/>
                </a:solidFill>
              </a:rPr>
              <a:t>“separate” </a:t>
            </a:r>
            <a:r>
              <a:rPr lang="en-US" sz="2400" b="1" i="1" dirty="0"/>
              <a:t>– </a:t>
            </a:r>
            <a:r>
              <a:rPr lang="en-US" sz="2400" b="1" dirty="0"/>
              <a:t>Greek</a:t>
            </a:r>
            <a:r>
              <a:rPr lang="en-US" sz="2400" b="1" i="1" dirty="0"/>
              <a:t> “</a:t>
            </a:r>
            <a:r>
              <a:rPr lang="en-US" sz="2400" b="1" i="1" dirty="0" err="1"/>
              <a:t>aphorizo</a:t>
            </a:r>
            <a:r>
              <a:rPr lang="en-US" sz="2400" b="1" i="1" dirty="0"/>
              <a:t>” </a:t>
            </a:r>
            <a:r>
              <a:rPr lang="en-US" sz="2400" b="1" dirty="0"/>
              <a:t>(Strong’s #873) - means “to set off by boundary, limit, 				    		exclude, etc.</a:t>
            </a:r>
          </a:p>
        </p:txBody>
      </p:sp>
      <p:sp>
        <p:nvSpPr>
          <p:cNvPr id="4" name="Footer Placeholder 3">
            <a:extLst>
              <a:ext uri="{FF2B5EF4-FFF2-40B4-BE49-F238E27FC236}">
                <a16:creationId xmlns:a16="http://schemas.microsoft.com/office/drawing/2014/main" id="{A1A62670-C4A3-4317-9286-A14C7F68A2CA}"/>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0078A8BA-6CB7-4B3F-AACD-A2260982A998}"/>
              </a:ext>
            </a:extLst>
          </p:cNvPr>
          <p:cNvSpPr>
            <a:spLocks noGrp="1"/>
          </p:cNvSpPr>
          <p:nvPr>
            <p:ph type="sldNum" sz="quarter" idx="12"/>
          </p:nvPr>
        </p:nvSpPr>
        <p:spPr/>
        <p:txBody>
          <a:bodyPr/>
          <a:lstStyle/>
          <a:p>
            <a:fld id="{459CABAD-5BE5-4119-B9F8-BD5AC7D88EE8}" type="slidenum">
              <a:rPr lang="en-NZ" smtClean="0"/>
              <a:pPr/>
              <a:t>76</a:t>
            </a:fld>
            <a:endParaRPr lang="en-NZ"/>
          </a:p>
        </p:txBody>
      </p:sp>
      <p:pic>
        <p:nvPicPr>
          <p:cNvPr id="6" name="Picture 5">
            <a:extLst>
              <a:ext uri="{FF2B5EF4-FFF2-40B4-BE49-F238E27FC236}">
                <a16:creationId xmlns:a16="http://schemas.microsoft.com/office/drawing/2014/main" id="{B0E97323-FD86-AC0B-6599-01E411339C84}"/>
              </a:ext>
            </a:extLst>
          </p:cNvPr>
          <p:cNvPicPr>
            <a:picLocks noChangeAspect="1"/>
          </p:cNvPicPr>
          <p:nvPr/>
        </p:nvPicPr>
        <p:blipFill>
          <a:blip r:embed="rId2"/>
          <a:stretch>
            <a:fillRect/>
          </a:stretch>
        </p:blipFill>
        <p:spPr>
          <a:xfrm>
            <a:off x="5488036" y="1519840"/>
            <a:ext cx="3352877" cy="2748171"/>
          </a:xfrm>
          <a:prstGeom prst="rect">
            <a:avLst/>
          </a:prstGeom>
        </p:spPr>
      </p:pic>
    </p:spTree>
    <p:extLst>
      <p:ext uri="{BB962C8B-B14F-4D97-AF65-F5344CB8AC3E}">
        <p14:creationId xmlns:p14="http://schemas.microsoft.com/office/powerpoint/2010/main" val="98542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1309"/>
          </a:xfrm>
        </p:spPr>
        <p:txBody>
          <a:bodyPr>
            <a:normAutofit fontScale="90000"/>
          </a:bodyPr>
          <a:lstStyle/>
          <a:p>
            <a:r>
              <a:rPr lang="en-US" b="1" i="1" dirty="0">
                <a:solidFill>
                  <a:srgbClr val="0432FF"/>
                </a:solidFill>
              </a:rPr>
              <a:t>“Getting out” of Mystery Babylon</a:t>
            </a:r>
          </a:p>
        </p:txBody>
      </p:sp>
      <p:sp>
        <p:nvSpPr>
          <p:cNvPr id="4" name="Footer Placeholder 3">
            <a:extLst>
              <a:ext uri="{FF2B5EF4-FFF2-40B4-BE49-F238E27FC236}">
                <a16:creationId xmlns:a16="http://schemas.microsoft.com/office/drawing/2014/main" id="{813FF6FF-6BA7-4F74-AD24-2B6CE011DF02}"/>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DCDB1643-1102-4C74-825C-2693CDF0F3B3}"/>
              </a:ext>
            </a:extLst>
          </p:cNvPr>
          <p:cNvSpPr>
            <a:spLocks noGrp="1"/>
          </p:cNvSpPr>
          <p:nvPr>
            <p:ph type="sldNum" sz="quarter" idx="12"/>
          </p:nvPr>
        </p:nvSpPr>
        <p:spPr/>
        <p:txBody>
          <a:bodyPr/>
          <a:lstStyle/>
          <a:p>
            <a:fld id="{459CABAD-5BE5-4119-B9F8-BD5AC7D88EE8}" type="slidenum">
              <a:rPr lang="en-NZ" smtClean="0"/>
              <a:pPr/>
              <a:t>77</a:t>
            </a:fld>
            <a:endParaRPr lang="en-NZ"/>
          </a:p>
        </p:txBody>
      </p:sp>
      <p:sp>
        <p:nvSpPr>
          <p:cNvPr id="7" name="Content Placeholder 6">
            <a:extLst>
              <a:ext uri="{FF2B5EF4-FFF2-40B4-BE49-F238E27FC236}">
                <a16:creationId xmlns:a16="http://schemas.microsoft.com/office/drawing/2014/main" id="{E434D350-E9DF-6BAF-C2E6-C4BE7980FF5A}"/>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A05D1FF9-C23E-FB96-185F-0E4C1C16BF10}"/>
              </a:ext>
            </a:extLst>
          </p:cNvPr>
          <p:cNvPicPr>
            <a:picLocks noChangeAspect="1"/>
          </p:cNvPicPr>
          <p:nvPr/>
        </p:nvPicPr>
        <p:blipFill>
          <a:blip r:embed="rId2"/>
          <a:stretch>
            <a:fillRect/>
          </a:stretch>
        </p:blipFill>
        <p:spPr>
          <a:xfrm>
            <a:off x="457200" y="1600200"/>
            <a:ext cx="3981659" cy="3981659"/>
          </a:xfrm>
          <a:prstGeom prst="rect">
            <a:avLst/>
          </a:prstGeom>
        </p:spPr>
      </p:pic>
      <p:pic>
        <p:nvPicPr>
          <p:cNvPr id="11" name="Picture 10">
            <a:extLst>
              <a:ext uri="{FF2B5EF4-FFF2-40B4-BE49-F238E27FC236}">
                <a16:creationId xmlns:a16="http://schemas.microsoft.com/office/drawing/2014/main" id="{8A7F8499-3552-A087-CCCB-C97D369086C2}"/>
              </a:ext>
            </a:extLst>
          </p:cNvPr>
          <p:cNvPicPr>
            <a:picLocks noChangeAspect="1"/>
          </p:cNvPicPr>
          <p:nvPr/>
        </p:nvPicPr>
        <p:blipFill>
          <a:blip r:embed="rId3"/>
          <a:stretch>
            <a:fillRect/>
          </a:stretch>
        </p:blipFill>
        <p:spPr>
          <a:xfrm>
            <a:off x="3667782" y="2361363"/>
            <a:ext cx="5019018" cy="2818562"/>
          </a:xfrm>
          <a:prstGeom prst="rect">
            <a:avLst/>
          </a:prstGeom>
        </p:spPr>
      </p:pic>
      <p:pic>
        <p:nvPicPr>
          <p:cNvPr id="10" name="Picture 9">
            <a:extLst>
              <a:ext uri="{FF2B5EF4-FFF2-40B4-BE49-F238E27FC236}">
                <a16:creationId xmlns:a16="http://schemas.microsoft.com/office/drawing/2014/main" id="{5A7F7830-7874-A9A8-49CA-EB1F0AE2AE21}"/>
              </a:ext>
            </a:extLst>
          </p:cNvPr>
          <p:cNvPicPr>
            <a:picLocks noChangeAspect="1"/>
          </p:cNvPicPr>
          <p:nvPr/>
        </p:nvPicPr>
        <p:blipFill>
          <a:blip r:embed="rId4"/>
          <a:stretch>
            <a:fillRect/>
          </a:stretch>
        </p:blipFill>
        <p:spPr>
          <a:xfrm>
            <a:off x="2762250" y="1305029"/>
            <a:ext cx="3619500" cy="4572000"/>
          </a:xfrm>
          <a:prstGeom prst="rect">
            <a:avLst/>
          </a:prstGeom>
        </p:spPr>
      </p:pic>
    </p:spTree>
    <p:extLst>
      <p:ext uri="{BB962C8B-B14F-4D97-AF65-F5344CB8AC3E}">
        <p14:creationId xmlns:p14="http://schemas.microsoft.com/office/powerpoint/2010/main" val="36606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a:solidFill>
                  <a:srgbClr val="0432FF"/>
                </a:solidFill>
              </a:rPr>
              <a:t>Spiritual Israel</a:t>
            </a:r>
          </a:p>
        </p:txBody>
      </p:sp>
      <p:sp>
        <p:nvSpPr>
          <p:cNvPr id="3" name="Content Placeholder 2"/>
          <p:cNvSpPr>
            <a:spLocks noGrp="1"/>
          </p:cNvSpPr>
          <p:nvPr>
            <p:ph idx="1"/>
          </p:nvPr>
        </p:nvSpPr>
        <p:spPr>
          <a:xfrm>
            <a:off x="806380" y="1620297"/>
            <a:ext cx="7880420" cy="2871316"/>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buNone/>
            </a:pPr>
            <a:r>
              <a:rPr lang="en-US" sz="2400" b="1" dirty="0"/>
              <a:t>Galatians 6:15-16 </a:t>
            </a:r>
            <a:r>
              <a:rPr lang="en-US" sz="2800" i="1" dirty="0"/>
              <a:t>– </a:t>
            </a:r>
            <a:r>
              <a:rPr lang="en-US" sz="2800" b="1" i="1" dirty="0"/>
              <a:t>Israel of God</a:t>
            </a:r>
          </a:p>
          <a:p>
            <a:pPr marL="0" indent="0">
              <a:buNone/>
            </a:pPr>
            <a:endParaRPr lang="en-US" sz="2800" b="1" i="1" dirty="0"/>
          </a:p>
          <a:p>
            <a:pPr marL="0" indent="0">
              <a:buNone/>
            </a:pPr>
            <a:r>
              <a:rPr lang="en-US" sz="2400" b="1" dirty="0"/>
              <a:t>Ephesians 2:12-13 </a:t>
            </a:r>
            <a:r>
              <a:rPr lang="en-US" sz="2800" i="1" dirty="0"/>
              <a:t>– </a:t>
            </a:r>
            <a:r>
              <a:rPr lang="en-US" sz="2400" b="1" dirty="0">
                <a:solidFill>
                  <a:srgbClr val="C00000"/>
                </a:solidFill>
              </a:rPr>
              <a:t>formerly </a:t>
            </a:r>
            <a:r>
              <a:rPr lang="en-US" sz="2400" b="1" i="1" dirty="0">
                <a:solidFill>
                  <a:srgbClr val="C00000"/>
                </a:solidFill>
              </a:rPr>
              <a:t>aliens from the commonwealth of Israel…But now in Christ Jesus…are made nigh by the blood of Christ.</a:t>
            </a:r>
            <a:endParaRPr lang="en-US" sz="2800" b="1" i="1" dirty="0">
              <a:solidFill>
                <a:srgbClr val="C00000"/>
              </a:solidFill>
            </a:endParaRPr>
          </a:p>
          <a:p>
            <a:pPr marL="0" indent="0">
              <a:buNone/>
            </a:pPr>
            <a:endParaRPr lang="en-US" sz="2400" b="1" dirty="0"/>
          </a:p>
          <a:p>
            <a:pPr marL="0" indent="0">
              <a:buNone/>
            </a:pPr>
            <a:r>
              <a:rPr lang="en-US" sz="2400" b="1" dirty="0"/>
              <a:t>1 Peter 2:9-10 </a:t>
            </a:r>
            <a:r>
              <a:rPr lang="en-US" sz="2800" i="1" dirty="0"/>
              <a:t>– </a:t>
            </a:r>
            <a:r>
              <a:rPr lang="en-US" sz="2400" b="1" i="1" dirty="0">
                <a:solidFill>
                  <a:srgbClr val="C00000"/>
                </a:solidFill>
              </a:rPr>
              <a:t>But ye are a chosen generation…an holy nation, a peculiar people… now the people of God</a:t>
            </a:r>
            <a:endParaRPr lang="en-US" sz="2400" b="1" dirty="0">
              <a:solidFill>
                <a:srgbClr val="C00000"/>
              </a:solidFill>
            </a:endParaRPr>
          </a:p>
        </p:txBody>
      </p:sp>
      <p:sp>
        <p:nvSpPr>
          <p:cNvPr id="4" name="Footer Placeholder 3">
            <a:extLst>
              <a:ext uri="{FF2B5EF4-FFF2-40B4-BE49-F238E27FC236}">
                <a16:creationId xmlns:a16="http://schemas.microsoft.com/office/drawing/2014/main" id="{169E37FD-5460-480E-8B27-5A3F5BC2E6FD}"/>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87A02ADD-2833-4CAE-AA38-02EBB6F5F1DA}"/>
              </a:ext>
            </a:extLst>
          </p:cNvPr>
          <p:cNvSpPr>
            <a:spLocks noGrp="1"/>
          </p:cNvSpPr>
          <p:nvPr>
            <p:ph type="sldNum" sz="quarter" idx="12"/>
          </p:nvPr>
        </p:nvSpPr>
        <p:spPr/>
        <p:txBody>
          <a:bodyPr/>
          <a:lstStyle/>
          <a:p>
            <a:fld id="{459CABAD-5BE5-4119-B9F8-BD5AC7D88EE8}" type="slidenum">
              <a:rPr lang="en-NZ" smtClean="0"/>
              <a:pPr/>
              <a:t>78</a:t>
            </a:fld>
            <a:endParaRPr lang="en-NZ"/>
          </a:p>
        </p:txBody>
      </p:sp>
    </p:spTree>
    <p:extLst>
      <p:ext uri="{BB962C8B-B14F-4D97-AF65-F5344CB8AC3E}">
        <p14:creationId xmlns:p14="http://schemas.microsoft.com/office/powerpoint/2010/main" val="39662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4545-7BA9-E05C-11FD-7568A0F4324C}"/>
              </a:ext>
            </a:extLst>
          </p:cNvPr>
          <p:cNvSpPr>
            <a:spLocks noGrp="1"/>
          </p:cNvSpPr>
          <p:nvPr>
            <p:ph type="title"/>
          </p:nvPr>
        </p:nvSpPr>
        <p:spPr/>
        <p:txBody>
          <a:bodyPr/>
          <a:lstStyle/>
          <a:p>
            <a:r>
              <a:rPr lang="en-US" b="1" i="1" dirty="0">
                <a:solidFill>
                  <a:srgbClr val="0432FF"/>
                </a:solidFill>
              </a:rPr>
              <a:t>Genesis 9:20-24</a:t>
            </a:r>
          </a:p>
        </p:txBody>
      </p:sp>
      <p:pic>
        <p:nvPicPr>
          <p:cNvPr id="6" name="Content Placeholder 5">
            <a:extLst>
              <a:ext uri="{FF2B5EF4-FFF2-40B4-BE49-F238E27FC236}">
                <a16:creationId xmlns:a16="http://schemas.microsoft.com/office/drawing/2014/main" id="{31270163-0546-9DA0-A0EF-7FC496FFBFD2}"/>
              </a:ext>
            </a:extLst>
          </p:cNvPr>
          <p:cNvPicPr>
            <a:picLocks noGrp="1" noChangeAspect="1"/>
          </p:cNvPicPr>
          <p:nvPr>
            <p:ph idx="1"/>
          </p:nvPr>
        </p:nvPicPr>
        <p:blipFill>
          <a:blip r:embed="rId2"/>
          <a:stretch>
            <a:fillRect/>
          </a:stretch>
        </p:blipFill>
        <p:spPr>
          <a:xfrm>
            <a:off x="1467059" y="1409276"/>
            <a:ext cx="6270172" cy="4955459"/>
          </a:xfrm>
          <a:prstGeom prst="rect">
            <a:avLst/>
          </a:prstGeom>
        </p:spPr>
      </p:pic>
      <p:sp>
        <p:nvSpPr>
          <p:cNvPr id="4" name="Footer Placeholder 3">
            <a:extLst>
              <a:ext uri="{FF2B5EF4-FFF2-40B4-BE49-F238E27FC236}">
                <a16:creationId xmlns:a16="http://schemas.microsoft.com/office/drawing/2014/main" id="{0FDFCB28-94F0-CA23-2A43-B1ED8E91C788}"/>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4BF6513C-92FA-4418-1D49-3C3E83E0B05D}"/>
              </a:ext>
            </a:extLst>
          </p:cNvPr>
          <p:cNvSpPr>
            <a:spLocks noGrp="1"/>
          </p:cNvSpPr>
          <p:nvPr>
            <p:ph type="sldNum" sz="quarter" idx="12"/>
          </p:nvPr>
        </p:nvSpPr>
        <p:spPr/>
        <p:txBody>
          <a:bodyPr/>
          <a:lstStyle/>
          <a:p>
            <a:fld id="{459CABAD-5BE5-4119-B9F8-BD5AC7D88EE8}" type="slidenum">
              <a:rPr lang="en-NZ" smtClean="0"/>
              <a:pPr/>
              <a:t>79</a:t>
            </a:fld>
            <a:endParaRPr lang="en-NZ"/>
          </a:p>
        </p:txBody>
      </p:sp>
    </p:spTree>
    <p:extLst>
      <p:ext uri="{BB962C8B-B14F-4D97-AF65-F5344CB8AC3E}">
        <p14:creationId xmlns:p14="http://schemas.microsoft.com/office/powerpoint/2010/main" val="3921624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AD59C5-C40B-D0E0-5607-D347E2D5DC06}"/>
              </a:ext>
            </a:extLst>
          </p:cNvPr>
          <p:cNvSpPr>
            <a:spLocks noGrp="1"/>
          </p:cNvSpPr>
          <p:nvPr>
            <p:ph type="title"/>
          </p:nvPr>
        </p:nvSpPr>
        <p:spPr>
          <a:xfrm>
            <a:off x="457200" y="274638"/>
            <a:ext cx="8229600" cy="866775"/>
          </a:xfrm>
        </p:spPr>
        <p:txBody>
          <a:bodyPr>
            <a:normAutofit/>
          </a:bodyPr>
          <a:lstStyle/>
          <a:p>
            <a:r>
              <a:rPr lang="en-US" sz="3600" dirty="0">
                <a:solidFill>
                  <a:srgbClr val="0432FF"/>
                </a:solidFill>
              </a:rPr>
              <a:t>An Analogy</a:t>
            </a:r>
          </a:p>
        </p:txBody>
      </p:sp>
      <p:sp>
        <p:nvSpPr>
          <p:cNvPr id="7" name="Content Placeholder 6">
            <a:extLst>
              <a:ext uri="{FF2B5EF4-FFF2-40B4-BE49-F238E27FC236}">
                <a16:creationId xmlns:a16="http://schemas.microsoft.com/office/drawing/2014/main" id="{CEC46945-23CC-47CE-D09C-1E2708DCF372}"/>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0E600837-805B-2EB3-D569-0B845348C76F}"/>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212F949A-851F-41A3-48E8-7A92F9893A52}"/>
              </a:ext>
            </a:extLst>
          </p:cNvPr>
          <p:cNvSpPr>
            <a:spLocks noGrp="1"/>
          </p:cNvSpPr>
          <p:nvPr>
            <p:ph type="sldNum" sz="quarter" idx="12"/>
          </p:nvPr>
        </p:nvSpPr>
        <p:spPr/>
        <p:txBody>
          <a:bodyPr/>
          <a:lstStyle/>
          <a:p>
            <a:fld id="{459CABAD-5BE5-4119-B9F8-BD5AC7D88EE8}" type="slidenum">
              <a:rPr lang="en-NZ" smtClean="0"/>
              <a:pPr/>
              <a:t>8</a:t>
            </a:fld>
            <a:endParaRPr lang="en-NZ"/>
          </a:p>
        </p:txBody>
      </p:sp>
      <p:pic>
        <p:nvPicPr>
          <p:cNvPr id="5" name="Picture 4">
            <a:extLst>
              <a:ext uri="{FF2B5EF4-FFF2-40B4-BE49-F238E27FC236}">
                <a16:creationId xmlns:a16="http://schemas.microsoft.com/office/drawing/2014/main" id="{5E937B6D-9D7B-1D83-E2CE-28ED2FE88BF1}"/>
              </a:ext>
            </a:extLst>
          </p:cNvPr>
          <p:cNvPicPr>
            <a:picLocks noChangeAspect="1"/>
          </p:cNvPicPr>
          <p:nvPr/>
        </p:nvPicPr>
        <p:blipFill>
          <a:blip r:embed="rId2"/>
          <a:stretch>
            <a:fillRect/>
          </a:stretch>
        </p:blipFill>
        <p:spPr>
          <a:xfrm>
            <a:off x="800100" y="1371600"/>
            <a:ext cx="7543800" cy="4114800"/>
          </a:xfrm>
          <a:prstGeom prst="rect">
            <a:avLst/>
          </a:prstGeom>
        </p:spPr>
      </p:pic>
    </p:spTree>
    <p:extLst>
      <p:ext uri="{BB962C8B-B14F-4D97-AF65-F5344CB8AC3E}">
        <p14:creationId xmlns:p14="http://schemas.microsoft.com/office/powerpoint/2010/main" val="31678135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000" b="1" i="1" dirty="0">
                <a:solidFill>
                  <a:srgbClr val="0432FF"/>
                </a:solidFill>
              </a:rPr>
              <a:t>The Blessing/Cursing </a:t>
            </a:r>
            <a:br>
              <a:rPr lang="en-US" sz="4000" b="1" i="1" dirty="0">
                <a:solidFill>
                  <a:srgbClr val="0432FF"/>
                </a:solidFill>
              </a:rPr>
            </a:br>
            <a:r>
              <a:rPr lang="en-US" sz="4000" b="1" i="1" dirty="0">
                <a:solidFill>
                  <a:srgbClr val="0432FF"/>
                </a:solidFill>
              </a:rPr>
              <a:t>of Noah’s Sons</a:t>
            </a:r>
            <a:r>
              <a:rPr lang="en-US" b="1" i="1" dirty="0">
                <a:solidFill>
                  <a:srgbClr val="0432FF"/>
                </a:solidFill>
              </a:rPr>
              <a:t> </a:t>
            </a:r>
            <a:r>
              <a:rPr lang="en-US" sz="3600" b="1" i="1" dirty="0">
                <a:solidFill>
                  <a:srgbClr val="0432FF"/>
                </a:solidFill>
              </a:rPr>
              <a:t>(Genesis 9)</a:t>
            </a:r>
            <a:endParaRPr lang="en-US" b="1" i="1" dirty="0">
              <a:solidFill>
                <a:srgbClr val="0432FF"/>
              </a:solidFill>
            </a:endParaRPr>
          </a:p>
        </p:txBody>
      </p:sp>
      <p:sp>
        <p:nvSpPr>
          <p:cNvPr id="8" name="Content Placeholder 7"/>
          <p:cNvSpPr>
            <a:spLocks noGrp="1"/>
          </p:cNvSpPr>
          <p:nvPr>
            <p:ph idx="1"/>
          </p:nvPr>
        </p:nvSpPr>
        <p:spPr>
          <a:xfrm>
            <a:off x="383511" y="1688124"/>
            <a:ext cx="4747943" cy="288467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2400" b="1" dirty="0"/>
              <a:t>Blessing of Shem</a:t>
            </a:r>
            <a:r>
              <a:rPr lang="en-US" sz="2400" b="1" dirty="0">
                <a:solidFill>
                  <a:srgbClr val="0432FF"/>
                </a:solidFill>
              </a:rPr>
              <a:t> </a:t>
            </a:r>
            <a:r>
              <a:rPr lang="en-US" sz="2000" b="1" dirty="0"/>
              <a:t> v. 26</a:t>
            </a:r>
          </a:p>
          <a:p>
            <a:r>
              <a:rPr lang="en-US" sz="2400" b="1" dirty="0"/>
              <a:t>Cursing of Canaan</a:t>
            </a:r>
            <a:r>
              <a:rPr lang="en-US" sz="2400" b="1" dirty="0">
                <a:solidFill>
                  <a:srgbClr val="FF0000"/>
                </a:solidFill>
              </a:rPr>
              <a:t> </a:t>
            </a:r>
            <a:r>
              <a:rPr lang="en-US" sz="2000" b="1" dirty="0"/>
              <a:t>v. 25</a:t>
            </a:r>
          </a:p>
          <a:p>
            <a:pPr lvl="1"/>
            <a:endParaRPr lang="en-US" sz="1800" b="1" dirty="0"/>
          </a:p>
          <a:p>
            <a:r>
              <a:rPr lang="en-US" sz="2400" b="1" dirty="0"/>
              <a:t>Noah’s “Prophecy” </a:t>
            </a:r>
            <a:r>
              <a:rPr lang="en-US" sz="2200" b="1" dirty="0"/>
              <a:t>v. 27 </a:t>
            </a:r>
            <a:r>
              <a:rPr lang="en-US" sz="2400" b="1" dirty="0">
                <a:solidFill>
                  <a:srgbClr val="C00000"/>
                </a:solidFill>
              </a:rPr>
              <a:t>												</a:t>
            </a:r>
          </a:p>
          <a:p>
            <a:r>
              <a:rPr lang="en-US" sz="2400" b="1" dirty="0"/>
              <a:t>“Japheth [expansion] of Elohim [mighty ones] shall enlarge and dwell in the tents of Shem. ”</a:t>
            </a:r>
          </a:p>
          <a:p>
            <a:endParaRPr lang="en-US" sz="2800" dirty="0"/>
          </a:p>
          <a:p>
            <a:endParaRPr lang="en-US" dirty="0"/>
          </a:p>
        </p:txBody>
      </p:sp>
      <p:sp>
        <p:nvSpPr>
          <p:cNvPr id="2" name="Footer Placeholder 1">
            <a:extLst>
              <a:ext uri="{FF2B5EF4-FFF2-40B4-BE49-F238E27FC236}">
                <a16:creationId xmlns:a16="http://schemas.microsoft.com/office/drawing/2014/main" id="{C2AC8881-83B6-455F-8A52-D932217A50FD}"/>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6E054736-766F-484D-9584-EB1B37AEF2CA}"/>
              </a:ext>
            </a:extLst>
          </p:cNvPr>
          <p:cNvSpPr>
            <a:spLocks noGrp="1"/>
          </p:cNvSpPr>
          <p:nvPr>
            <p:ph type="sldNum" sz="quarter" idx="12"/>
          </p:nvPr>
        </p:nvSpPr>
        <p:spPr/>
        <p:txBody>
          <a:bodyPr/>
          <a:lstStyle/>
          <a:p>
            <a:fld id="{459CABAD-5BE5-4119-B9F8-BD5AC7D88EE8}" type="slidenum">
              <a:rPr lang="en-NZ" smtClean="0"/>
              <a:pPr/>
              <a:t>80</a:t>
            </a:fld>
            <a:endParaRPr lang="en-NZ"/>
          </a:p>
        </p:txBody>
      </p:sp>
      <p:pic>
        <p:nvPicPr>
          <p:cNvPr id="4" name="Picture 3">
            <a:extLst>
              <a:ext uri="{FF2B5EF4-FFF2-40B4-BE49-F238E27FC236}">
                <a16:creationId xmlns:a16="http://schemas.microsoft.com/office/drawing/2014/main" id="{CC128C7B-1858-A723-2796-92642838F655}"/>
              </a:ext>
            </a:extLst>
          </p:cNvPr>
          <p:cNvPicPr>
            <a:picLocks noChangeAspect="1"/>
          </p:cNvPicPr>
          <p:nvPr/>
        </p:nvPicPr>
        <p:blipFill>
          <a:blip r:embed="rId3"/>
          <a:stretch>
            <a:fillRect/>
          </a:stretch>
        </p:blipFill>
        <p:spPr>
          <a:xfrm>
            <a:off x="5302276" y="1417638"/>
            <a:ext cx="3721143" cy="3721143"/>
          </a:xfrm>
          <a:prstGeom prst="rect">
            <a:avLst/>
          </a:prstGeom>
        </p:spPr>
      </p:pic>
    </p:spTree>
    <p:extLst>
      <p:ext uri="{BB962C8B-B14F-4D97-AF65-F5344CB8AC3E}">
        <p14:creationId xmlns:p14="http://schemas.microsoft.com/office/powerpoint/2010/main" val="35359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Dwelling in Tents </a:t>
            </a:r>
          </a:p>
        </p:txBody>
      </p:sp>
      <p:sp>
        <p:nvSpPr>
          <p:cNvPr id="3" name="Content Placeholder 2"/>
          <p:cNvSpPr>
            <a:spLocks noGrp="1"/>
          </p:cNvSpPr>
          <p:nvPr>
            <p:ph idx="1"/>
          </p:nvPr>
        </p:nvSpPr>
        <p:spPr>
          <a:xfrm>
            <a:off x="457200" y="1600200"/>
            <a:ext cx="8229600" cy="4525963"/>
          </a:xfrm>
        </p:spPr>
        <p:txBody>
          <a:bodyPr/>
          <a:lstStyle/>
          <a:p>
            <a:r>
              <a:rPr lang="en-US" dirty="0"/>
              <a:t>Abraham – </a:t>
            </a:r>
            <a:r>
              <a:rPr lang="en-US" sz="2400" dirty="0"/>
              <a:t>Gen. 12:8</a:t>
            </a:r>
            <a:endParaRPr lang="en-US" dirty="0"/>
          </a:p>
          <a:p>
            <a:r>
              <a:rPr lang="en-US" dirty="0"/>
              <a:t>Isaac </a:t>
            </a:r>
            <a:r>
              <a:rPr lang="en-US" sz="2800" dirty="0"/>
              <a:t>– </a:t>
            </a:r>
            <a:r>
              <a:rPr lang="en-US" sz="2400" dirty="0"/>
              <a:t>Gen. 24:67</a:t>
            </a:r>
            <a:endParaRPr lang="en-US" sz="2800" dirty="0"/>
          </a:p>
          <a:p>
            <a:r>
              <a:rPr lang="en-US" dirty="0"/>
              <a:t>Jacob – </a:t>
            </a:r>
            <a:r>
              <a:rPr lang="en-US" sz="2400" dirty="0"/>
              <a:t>Gen. 25:27</a:t>
            </a:r>
            <a:endParaRPr lang="en-US" sz="2800" dirty="0"/>
          </a:p>
        </p:txBody>
      </p:sp>
      <p:sp>
        <p:nvSpPr>
          <p:cNvPr id="4" name="Footer Placeholder 3">
            <a:extLst>
              <a:ext uri="{FF2B5EF4-FFF2-40B4-BE49-F238E27FC236}">
                <a16:creationId xmlns:a16="http://schemas.microsoft.com/office/drawing/2014/main" id="{89742F1F-BCEF-407A-B126-96BC55A9AF8D}"/>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622F8EF-3FAA-4226-8F95-4EE3AF7125BE}"/>
              </a:ext>
            </a:extLst>
          </p:cNvPr>
          <p:cNvSpPr>
            <a:spLocks noGrp="1"/>
          </p:cNvSpPr>
          <p:nvPr>
            <p:ph type="sldNum" sz="quarter" idx="12"/>
          </p:nvPr>
        </p:nvSpPr>
        <p:spPr/>
        <p:txBody>
          <a:bodyPr/>
          <a:lstStyle/>
          <a:p>
            <a:fld id="{459CABAD-5BE5-4119-B9F8-BD5AC7D88EE8}" type="slidenum">
              <a:rPr lang="en-NZ" smtClean="0"/>
              <a:pPr/>
              <a:t>81</a:t>
            </a:fld>
            <a:endParaRPr lang="en-NZ"/>
          </a:p>
        </p:txBody>
      </p:sp>
      <p:pic>
        <p:nvPicPr>
          <p:cNvPr id="4100" name="Picture 4" descr="Related image">
            <a:extLst>
              <a:ext uri="{FF2B5EF4-FFF2-40B4-BE49-F238E27FC236}">
                <a16:creationId xmlns:a16="http://schemas.microsoft.com/office/drawing/2014/main" id="{BD5BB3E5-B117-4759-B24E-38550EC5B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006" y="1600200"/>
            <a:ext cx="4638244" cy="318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65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36862"/>
            <a:ext cx="5567201" cy="1143000"/>
          </a:xfrm>
        </p:spPr>
        <p:txBody>
          <a:bodyPr>
            <a:normAutofit fontScale="90000"/>
          </a:bodyPr>
          <a:lstStyle/>
          <a:p>
            <a:r>
              <a:rPr lang="en-US" b="1" i="1" dirty="0">
                <a:solidFill>
                  <a:srgbClr val="0432FF"/>
                </a:solidFill>
              </a:rPr>
              <a:t>The Tent &amp; Altar </a:t>
            </a:r>
            <a:br>
              <a:rPr lang="en-US" b="1" i="1" dirty="0">
                <a:solidFill>
                  <a:srgbClr val="0432FF"/>
                </a:solidFill>
              </a:rPr>
            </a:br>
            <a:r>
              <a:rPr lang="en-US" b="1" i="1" dirty="0">
                <a:solidFill>
                  <a:srgbClr val="0432FF"/>
                </a:solidFill>
              </a:rPr>
              <a:t>Connection</a:t>
            </a:r>
          </a:p>
        </p:txBody>
      </p:sp>
      <p:sp>
        <p:nvSpPr>
          <p:cNvPr id="3" name="Content Placeholder 2"/>
          <p:cNvSpPr>
            <a:spLocks noGrp="1"/>
          </p:cNvSpPr>
          <p:nvPr>
            <p:ph idx="1"/>
          </p:nvPr>
        </p:nvSpPr>
        <p:spPr>
          <a:xfrm>
            <a:off x="76200" y="2336189"/>
            <a:ext cx="6096000" cy="3976635"/>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2400" b="1" i="1" dirty="0"/>
              <a:t>And (Abraham) …pitched </a:t>
            </a:r>
            <a:r>
              <a:rPr lang="en-US" sz="2400" b="1" i="1" dirty="0">
                <a:highlight>
                  <a:srgbClr val="C0C0C0"/>
                </a:highlight>
              </a:rPr>
              <a:t>his tent</a:t>
            </a:r>
            <a:r>
              <a:rPr lang="en-US" sz="2400" b="1" i="1" dirty="0"/>
              <a:t>…and there </a:t>
            </a:r>
            <a:r>
              <a:rPr lang="en-US" sz="2400" b="1" i="1" dirty="0" err="1"/>
              <a:t>builded</a:t>
            </a:r>
            <a:r>
              <a:rPr lang="en-US" sz="2400" b="1" i="1" dirty="0"/>
              <a:t> an </a:t>
            </a:r>
            <a:r>
              <a:rPr lang="en-US" sz="2400" b="1" i="1" dirty="0">
                <a:highlight>
                  <a:srgbClr val="C0C0C0"/>
                </a:highlight>
              </a:rPr>
              <a:t>altar</a:t>
            </a:r>
            <a:r>
              <a:rPr lang="en-US" sz="2400" b="1" i="1" dirty="0"/>
              <a:t> unto the LORD and called upon the name of the LORD. </a:t>
            </a:r>
            <a:r>
              <a:rPr lang="en-US" sz="2400" b="1" dirty="0">
                <a:solidFill>
                  <a:srgbClr val="C00000"/>
                </a:solidFill>
              </a:rPr>
              <a:t>Gen. 12:8</a:t>
            </a:r>
          </a:p>
          <a:p>
            <a:r>
              <a:rPr lang="en-US" sz="2400" b="1" i="1" dirty="0"/>
              <a:t>And (Isaac) </a:t>
            </a:r>
            <a:r>
              <a:rPr lang="en-US" sz="2400" b="1" i="1" dirty="0" err="1"/>
              <a:t>builded</a:t>
            </a:r>
            <a:r>
              <a:rPr lang="en-US" sz="2400" b="1" i="1" dirty="0"/>
              <a:t> an </a:t>
            </a:r>
            <a:r>
              <a:rPr lang="en-US" sz="2400" b="1" i="1" dirty="0">
                <a:highlight>
                  <a:srgbClr val="C0C0C0"/>
                </a:highlight>
              </a:rPr>
              <a:t>altar</a:t>
            </a:r>
            <a:r>
              <a:rPr lang="en-US" sz="2400" b="1" i="1" dirty="0"/>
              <a:t> there, and called upon the name of the LORD, and pitched </a:t>
            </a:r>
            <a:r>
              <a:rPr lang="en-US" sz="2400" b="1" i="1" dirty="0">
                <a:highlight>
                  <a:srgbClr val="C0C0C0"/>
                </a:highlight>
              </a:rPr>
              <a:t>his tent</a:t>
            </a:r>
            <a:r>
              <a:rPr lang="en-US" sz="2400" b="1" i="1" dirty="0"/>
              <a:t> there… </a:t>
            </a:r>
            <a:r>
              <a:rPr lang="en-US" sz="2400" b="1" dirty="0">
                <a:solidFill>
                  <a:srgbClr val="C00000"/>
                </a:solidFill>
              </a:rPr>
              <a:t>Gen. 26:25</a:t>
            </a:r>
          </a:p>
          <a:p>
            <a:r>
              <a:rPr lang="en-US" sz="2400" b="1" i="1" dirty="0"/>
              <a:t>And Jacob came to </a:t>
            </a:r>
            <a:r>
              <a:rPr lang="en-US" sz="2400" b="1" i="1" dirty="0" err="1"/>
              <a:t>Shecem</a:t>
            </a:r>
            <a:r>
              <a:rPr lang="en-US" sz="2400" b="1" i="1" dirty="0"/>
              <a:t>…and pitched </a:t>
            </a:r>
            <a:r>
              <a:rPr lang="en-US" sz="2400" b="1" i="1" dirty="0">
                <a:highlight>
                  <a:srgbClr val="C0C0C0"/>
                </a:highlight>
              </a:rPr>
              <a:t>his tent</a:t>
            </a:r>
            <a:r>
              <a:rPr lang="en-US" sz="2400" b="1" i="1" dirty="0"/>
              <a:t>…And he erected there an </a:t>
            </a:r>
            <a:r>
              <a:rPr lang="en-US" sz="2400" b="1" i="1" dirty="0">
                <a:highlight>
                  <a:srgbClr val="C0C0C0"/>
                </a:highlight>
              </a:rPr>
              <a:t>altar</a:t>
            </a:r>
            <a:r>
              <a:rPr lang="en-US" sz="2400" b="1" i="1" dirty="0"/>
              <a:t> and called it </a:t>
            </a:r>
            <a:r>
              <a:rPr lang="en-US" sz="2400" b="1" i="1" dirty="0" err="1"/>
              <a:t>EleloheIsrael</a:t>
            </a:r>
            <a:r>
              <a:rPr lang="en-US" sz="2400" b="1" i="1" dirty="0"/>
              <a:t> (God, the God of Israel). </a:t>
            </a:r>
            <a:r>
              <a:rPr lang="en-US" sz="2400" b="1" dirty="0">
                <a:solidFill>
                  <a:srgbClr val="C00000"/>
                </a:solidFill>
              </a:rPr>
              <a:t>Gen. 33:18-20</a:t>
            </a:r>
          </a:p>
        </p:txBody>
      </p:sp>
      <p:sp>
        <p:nvSpPr>
          <p:cNvPr id="4" name="Footer Placeholder 3">
            <a:extLst>
              <a:ext uri="{FF2B5EF4-FFF2-40B4-BE49-F238E27FC236}">
                <a16:creationId xmlns:a16="http://schemas.microsoft.com/office/drawing/2014/main" id="{17402F92-2D7E-40B9-B3BF-2CA72603913B}"/>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B7F1ACE-5922-4804-AFA5-73395A999FAC}"/>
              </a:ext>
            </a:extLst>
          </p:cNvPr>
          <p:cNvSpPr>
            <a:spLocks noGrp="1"/>
          </p:cNvSpPr>
          <p:nvPr>
            <p:ph type="sldNum" sz="quarter" idx="12"/>
          </p:nvPr>
        </p:nvSpPr>
        <p:spPr/>
        <p:txBody>
          <a:bodyPr/>
          <a:lstStyle/>
          <a:p>
            <a:fld id="{459CABAD-5BE5-4119-B9F8-BD5AC7D88EE8}" type="slidenum">
              <a:rPr lang="en-NZ" smtClean="0"/>
              <a:pPr/>
              <a:t>82</a:t>
            </a:fld>
            <a:endParaRPr lang="en-NZ"/>
          </a:p>
        </p:txBody>
      </p:sp>
      <p:pic>
        <p:nvPicPr>
          <p:cNvPr id="6" name="Picture 5">
            <a:extLst>
              <a:ext uri="{FF2B5EF4-FFF2-40B4-BE49-F238E27FC236}">
                <a16:creationId xmlns:a16="http://schemas.microsoft.com/office/drawing/2014/main" id="{00994F0B-823C-AE70-647D-5AB536478CCB}"/>
              </a:ext>
            </a:extLst>
          </p:cNvPr>
          <p:cNvPicPr>
            <a:picLocks noChangeAspect="1"/>
          </p:cNvPicPr>
          <p:nvPr/>
        </p:nvPicPr>
        <p:blipFill>
          <a:blip r:embed="rId2"/>
          <a:stretch>
            <a:fillRect/>
          </a:stretch>
        </p:blipFill>
        <p:spPr>
          <a:xfrm>
            <a:off x="5643401" y="0"/>
            <a:ext cx="3500599" cy="2336189"/>
          </a:xfrm>
          <a:prstGeom prst="rect">
            <a:avLst/>
          </a:prstGeom>
        </p:spPr>
      </p:pic>
    </p:spTree>
    <p:extLst>
      <p:ext uri="{BB962C8B-B14F-4D97-AF65-F5344CB8AC3E}">
        <p14:creationId xmlns:p14="http://schemas.microsoft.com/office/powerpoint/2010/main" val="272755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The Prophecy of Balaam</a:t>
            </a:r>
          </a:p>
        </p:txBody>
      </p:sp>
      <p:sp>
        <p:nvSpPr>
          <p:cNvPr id="3" name="Content Placeholder 2"/>
          <p:cNvSpPr>
            <a:spLocks noGrp="1"/>
          </p:cNvSpPr>
          <p:nvPr>
            <p:ph idx="1"/>
          </p:nvPr>
        </p:nvSpPr>
        <p:spPr>
          <a:xfrm>
            <a:off x="244136" y="1866530"/>
            <a:ext cx="6096000" cy="2625571"/>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2800" dirty="0">
                <a:solidFill>
                  <a:srgbClr val="C00000"/>
                </a:solidFill>
              </a:rPr>
              <a:t>Numbers 24:6-7 </a:t>
            </a:r>
            <a:r>
              <a:rPr lang="en-US" sz="2800" b="1" dirty="0"/>
              <a:t>(Septuagint)</a:t>
            </a:r>
            <a:endParaRPr lang="en-US" sz="2800" dirty="0"/>
          </a:p>
          <a:p>
            <a:pPr marL="0" indent="0">
              <a:buNone/>
            </a:pPr>
            <a:r>
              <a:rPr lang="en-US" sz="2400" b="1" i="1" dirty="0"/>
              <a:t>How goodly are thy inhabitants, </a:t>
            </a:r>
            <a:r>
              <a:rPr lang="en-US" sz="2400" b="1" i="1" dirty="0">
                <a:highlight>
                  <a:srgbClr val="C0C0C0"/>
                </a:highlight>
              </a:rPr>
              <a:t>Jacob and thy tents</a:t>
            </a:r>
            <a:r>
              <a:rPr lang="en-US" sz="2400" b="1" i="1" dirty="0"/>
              <a:t>, Israel! As shady groves, and as gardens by a river, and </a:t>
            </a:r>
            <a:r>
              <a:rPr lang="en-US" sz="2400" b="1" i="1" dirty="0">
                <a:highlight>
                  <a:srgbClr val="C0C0C0"/>
                </a:highlight>
              </a:rPr>
              <a:t>as tents which God pitched</a:t>
            </a:r>
            <a:r>
              <a:rPr lang="en-US" sz="2400" b="1" i="1" dirty="0"/>
              <a:t>, and as cedars by the waters. There shall come a man out of his seed, and he shall rule over many nations…</a:t>
            </a:r>
          </a:p>
          <a:p>
            <a:pPr marL="0" indent="0">
              <a:buNone/>
            </a:pPr>
            <a:endParaRPr lang="en-US" sz="2800" b="1" i="1" dirty="0"/>
          </a:p>
          <a:p>
            <a:pPr marL="0" indent="0">
              <a:buNone/>
            </a:pPr>
            <a:endParaRPr lang="en-US" sz="2800" b="1" i="1" dirty="0"/>
          </a:p>
        </p:txBody>
      </p:sp>
      <p:sp>
        <p:nvSpPr>
          <p:cNvPr id="4" name="Footer Placeholder 3">
            <a:extLst>
              <a:ext uri="{FF2B5EF4-FFF2-40B4-BE49-F238E27FC236}">
                <a16:creationId xmlns:a16="http://schemas.microsoft.com/office/drawing/2014/main" id="{84950EE3-AD40-46BB-8C7C-A0279AEE20E3}"/>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4AEC87C8-FFD6-48EA-BBB6-3E831996F1D0}"/>
              </a:ext>
            </a:extLst>
          </p:cNvPr>
          <p:cNvSpPr>
            <a:spLocks noGrp="1"/>
          </p:cNvSpPr>
          <p:nvPr>
            <p:ph type="sldNum" sz="quarter" idx="12"/>
          </p:nvPr>
        </p:nvSpPr>
        <p:spPr/>
        <p:txBody>
          <a:bodyPr/>
          <a:lstStyle/>
          <a:p>
            <a:fld id="{459CABAD-5BE5-4119-B9F8-BD5AC7D88EE8}" type="slidenum">
              <a:rPr lang="en-NZ" smtClean="0"/>
              <a:pPr/>
              <a:t>83</a:t>
            </a:fld>
            <a:endParaRPr lang="en-NZ"/>
          </a:p>
        </p:txBody>
      </p:sp>
      <p:pic>
        <p:nvPicPr>
          <p:cNvPr id="6" name="Picture 5">
            <a:extLst>
              <a:ext uri="{FF2B5EF4-FFF2-40B4-BE49-F238E27FC236}">
                <a16:creationId xmlns:a16="http://schemas.microsoft.com/office/drawing/2014/main" id="{CBC01D2E-F8CA-5328-8B3E-EC9970B73E96}"/>
              </a:ext>
            </a:extLst>
          </p:cNvPr>
          <p:cNvPicPr>
            <a:picLocks noChangeAspect="1"/>
          </p:cNvPicPr>
          <p:nvPr/>
        </p:nvPicPr>
        <p:blipFill>
          <a:blip r:embed="rId3"/>
          <a:stretch>
            <a:fillRect/>
          </a:stretch>
        </p:blipFill>
        <p:spPr>
          <a:xfrm>
            <a:off x="6451107" y="1417638"/>
            <a:ext cx="2558896" cy="3727665"/>
          </a:xfrm>
          <a:prstGeom prst="rect">
            <a:avLst/>
          </a:prstGeom>
        </p:spPr>
      </p:pic>
    </p:spTree>
    <p:extLst>
      <p:ext uri="{BB962C8B-B14F-4D97-AF65-F5344CB8AC3E}">
        <p14:creationId xmlns:p14="http://schemas.microsoft.com/office/powerpoint/2010/main" val="2225018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i="1" dirty="0">
                <a:solidFill>
                  <a:srgbClr val="0432FF"/>
                </a:solidFill>
              </a:rPr>
              <a:t>Abraham’s Tent-Dwelling Testified in the Book of Hebrews</a:t>
            </a:r>
          </a:p>
        </p:txBody>
      </p:sp>
      <p:sp>
        <p:nvSpPr>
          <p:cNvPr id="3" name="Content Placeholder 2"/>
          <p:cNvSpPr>
            <a:spLocks noGrp="1"/>
          </p:cNvSpPr>
          <p:nvPr>
            <p:ph idx="1"/>
          </p:nvPr>
        </p:nvSpPr>
        <p:spPr>
          <a:xfrm>
            <a:off x="457200" y="1600201"/>
            <a:ext cx="8229600" cy="3566604"/>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400" b="1" i="1" dirty="0"/>
              <a:t>By faith Abraham, when he was called to go out into a place which he should after receive for an inheritance, obeyed; and he went out, not knowing whither he went.</a:t>
            </a:r>
          </a:p>
          <a:p>
            <a:endParaRPr lang="en-US" sz="2400" b="1" i="1" dirty="0"/>
          </a:p>
          <a:p>
            <a:pPr marL="0" indent="0">
              <a:buNone/>
            </a:pPr>
            <a:r>
              <a:rPr lang="en-US" sz="2400" b="1" i="1" dirty="0"/>
              <a:t>By faith he sojourned in the land of promise, as in a strange country, </a:t>
            </a:r>
            <a:r>
              <a:rPr lang="en-US" sz="2400" b="1" i="1" dirty="0">
                <a:highlight>
                  <a:srgbClr val="C0C0C0"/>
                </a:highlight>
              </a:rPr>
              <a:t>dwelling in tents with Isaac and Jacob</a:t>
            </a:r>
            <a:r>
              <a:rPr lang="en-US" sz="2400" b="1" i="1" dirty="0"/>
              <a:t>, the heirs with him of the same promise: For he looked for a city which hath foundations, whose builder and maker is God.										</a:t>
            </a:r>
            <a:r>
              <a:rPr lang="en-US" sz="2400" b="1" dirty="0">
                <a:solidFill>
                  <a:srgbClr val="C00000"/>
                </a:solidFill>
              </a:rPr>
              <a:t>Hebrews 11:8-10</a:t>
            </a:r>
            <a:endParaRPr lang="en-US" sz="2400" b="1" i="1" dirty="0"/>
          </a:p>
        </p:txBody>
      </p:sp>
      <p:sp>
        <p:nvSpPr>
          <p:cNvPr id="4" name="Footer Placeholder 3">
            <a:extLst>
              <a:ext uri="{FF2B5EF4-FFF2-40B4-BE49-F238E27FC236}">
                <a16:creationId xmlns:a16="http://schemas.microsoft.com/office/drawing/2014/main" id="{52D52171-1C43-49BD-8A8F-770A842EA7FF}"/>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7789B781-851E-4E49-A3F3-67E21D2E989E}"/>
              </a:ext>
            </a:extLst>
          </p:cNvPr>
          <p:cNvSpPr>
            <a:spLocks noGrp="1"/>
          </p:cNvSpPr>
          <p:nvPr>
            <p:ph type="sldNum" sz="quarter" idx="12"/>
          </p:nvPr>
        </p:nvSpPr>
        <p:spPr/>
        <p:txBody>
          <a:bodyPr/>
          <a:lstStyle/>
          <a:p>
            <a:fld id="{459CABAD-5BE5-4119-B9F8-BD5AC7D88EE8}" type="slidenum">
              <a:rPr lang="en-NZ" smtClean="0"/>
              <a:pPr/>
              <a:t>84</a:t>
            </a:fld>
            <a:endParaRPr lang="en-NZ"/>
          </a:p>
        </p:txBody>
      </p:sp>
    </p:spTree>
    <p:extLst>
      <p:ext uri="{BB962C8B-B14F-4D97-AF65-F5344CB8AC3E}">
        <p14:creationId xmlns:p14="http://schemas.microsoft.com/office/powerpoint/2010/main" val="22385302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553120"/>
            <a:ext cx="4736237" cy="1143000"/>
          </a:xfrm>
        </p:spPr>
        <p:style>
          <a:lnRef idx="0">
            <a:schemeClr val="accent1"/>
          </a:lnRef>
          <a:fillRef idx="3">
            <a:schemeClr val="accent1"/>
          </a:fillRef>
          <a:effectRef idx="3">
            <a:schemeClr val="accent1"/>
          </a:effectRef>
          <a:fontRef idx="minor">
            <a:schemeClr val="lt1"/>
          </a:fontRef>
        </p:style>
        <p:txBody>
          <a:bodyPr/>
          <a:lstStyle/>
          <a:p>
            <a:pPr algn="l"/>
            <a:r>
              <a:rPr lang="en-US" b="1" i="1" dirty="0">
                <a:solidFill>
                  <a:srgbClr val="0432FF"/>
                </a:solidFill>
              </a:rPr>
              <a:t>The Tents of Shem </a:t>
            </a:r>
          </a:p>
        </p:txBody>
      </p:sp>
      <p:sp>
        <p:nvSpPr>
          <p:cNvPr id="3" name="Content Placeholder 2"/>
          <p:cNvSpPr>
            <a:spLocks noGrp="1"/>
          </p:cNvSpPr>
          <p:nvPr>
            <p:ph idx="1"/>
          </p:nvPr>
        </p:nvSpPr>
        <p:spPr>
          <a:xfrm>
            <a:off x="350520" y="2200987"/>
            <a:ext cx="8229600" cy="4064683"/>
          </a:xfrm>
        </p:spPr>
        <p:txBody>
          <a:bodyPr>
            <a:normAutofit/>
          </a:bodyPr>
          <a:lstStyle/>
          <a:p>
            <a:pPr marL="457200" indent="-457200">
              <a:buFont typeface="+mj-lt"/>
              <a:buAutoNum type="arabicPeriod"/>
            </a:pPr>
            <a:r>
              <a:rPr lang="en-US" sz="2000" dirty="0"/>
              <a:t>Shem and the patriarchs which followed in his line are distinguished in Scripture as tent-dwellers. The line of promise </a:t>
            </a:r>
            <a:r>
              <a:rPr lang="en-US" sz="2000" dirty="0">
                <a:solidFill>
                  <a:srgbClr val="0432FF"/>
                </a:solidFill>
              </a:rPr>
              <a:t>(Blue Line) </a:t>
            </a:r>
            <a:r>
              <a:rPr lang="en-US" sz="2000" dirty="0"/>
              <a:t>is marked off by the Spirit by genealogy but also by reference to their tents and altars built alongside.</a:t>
            </a:r>
          </a:p>
          <a:p>
            <a:pPr marL="457200" indent="-457200">
              <a:buFont typeface="+mj-lt"/>
              <a:buAutoNum type="arabicPeriod"/>
            </a:pPr>
            <a:r>
              <a:rPr lang="en-US" sz="2000" dirty="0"/>
              <a:t>They chose as a matter of principle to lead a nomadic life in keeping with their faith.</a:t>
            </a:r>
          </a:p>
          <a:p>
            <a:pPr marL="457200" indent="-457200">
              <a:buFont typeface="+mj-lt"/>
              <a:buAutoNum type="arabicPeriod"/>
            </a:pPr>
            <a:r>
              <a:rPr lang="en-US" sz="2000" i="1" dirty="0"/>
              <a:t>The tents of Shem </a:t>
            </a:r>
            <a:r>
              <a:rPr lang="en-US" sz="2000" dirty="0"/>
              <a:t>are not a literal reference to actual canvas structures but stand for the faith of the men and women who dwelt in them.</a:t>
            </a:r>
          </a:p>
          <a:p>
            <a:pPr marL="457200" indent="-457200">
              <a:buFont typeface="+mj-lt"/>
              <a:buAutoNum type="arabicPeriod"/>
            </a:pPr>
            <a:r>
              <a:rPr lang="en-US" sz="2000" dirty="0"/>
              <a:t>Noah’s prophecy of Japheth dwelling in the tents of Shem is the first hint in Scripture that the Gentiles would be called “fellow-heirs of the promises,” embrace the faith of Abraham. </a:t>
            </a:r>
          </a:p>
        </p:txBody>
      </p:sp>
      <p:sp>
        <p:nvSpPr>
          <p:cNvPr id="4" name="Footer Placeholder 3">
            <a:extLst>
              <a:ext uri="{FF2B5EF4-FFF2-40B4-BE49-F238E27FC236}">
                <a16:creationId xmlns:a16="http://schemas.microsoft.com/office/drawing/2014/main" id="{963FEF74-6ADA-4932-BFCA-A5A5EF51D84E}"/>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2EE94908-198C-4EB4-94EB-AE9F1895ABE4}"/>
              </a:ext>
            </a:extLst>
          </p:cNvPr>
          <p:cNvSpPr>
            <a:spLocks noGrp="1"/>
          </p:cNvSpPr>
          <p:nvPr>
            <p:ph type="sldNum" sz="quarter" idx="12"/>
          </p:nvPr>
        </p:nvSpPr>
        <p:spPr/>
        <p:txBody>
          <a:bodyPr/>
          <a:lstStyle/>
          <a:p>
            <a:fld id="{459CABAD-5BE5-4119-B9F8-BD5AC7D88EE8}" type="slidenum">
              <a:rPr lang="en-NZ" smtClean="0"/>
              <a:pPr/>
              <a:t>85</a:t>
            </a:fld>
            <a:endParaRPr lang="en-NZ"/>
          </a:p>
        </p:txBody>
      </p:sp>
      <p:pic>
        <p:nvPicPr>
          <p:cNvPr id="5122" name="Picture 2" descr="Related image">
            <a:extLst>
              <a:ext uri="{FF2B5EF4-FFF2-40B4-BE49-F238E27FC236}">
                <a16:creationId xmlns:a16="http://schemas.microsoft.com/office/drawing/2014/main" id="{21BEF21F-6E0C-408A-BB41-E0EFC2B5D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0"/>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7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A72316-8154-FFCB-9A5A-00148C55656D}"/>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D71FE3DF-5222-A28D-1A50-9AFA88B24A3B}"/>
              </a:ext>
            </a:extLst>
          </p:cNvPr>
          <p:cNvSpPr>
            <a:spLocks noGrp="1"/>
          </p:cNvSpPr>
          <p:nvPr>
            <p:ph type="sldNum" sz="quarter" idx="12"/>
          </p:nvPr>
        </p:nvSpPr>
        <p:spPr/>
        <p:txBody>
          <a:bodyPr/>
          <a:lstStyle/>
          <a:p>
            <a:fld id="{459CABAD-5BE5-4119-B9F8-BD5AC7D88EE8}" type="slidenum">
              <a:rPr lang="en-NZ" smtClean="0"/>
              <a:pPr/>
              <a:t>86</a:t>
            </a:fld>
            <a:endParaRPr lang="en-NZ"/>
          </a:p>
        </p:txBody>
      </p:sp>
      <p:pic>
        <p:nvPicPr>
          <p:cNvPr id="4" name="Picture 3">
            <a:extLst>
              <a:ext uri="{FF2B5EF4-FFF2-40B4-BE49-F238E27FC236}">
                <a16:creationId xmlns:a16="http://schemas.microsoft.com/office/drawing/2014/main" id="{B524F980-0916-6944-146C-EC0622B0D36A}"/>
              </a:ext>
            </a:extLst>
          </p:cNvPr>
          <p:cNvPicPr>
            <a:picLocks noChangeAspect="1"/>
          </p:cNvPicPr>
          <p:nvPr/>
        </p:nvPicPr>
        <p:blipFill>
          <a:blip r:embed="rId2"/>
          <a:stretch>
            <a:fillRect/>
          </a:stretch>
        </p:blipFill>
        <p:spPr>
          <a:xfrm>
            <a:off x="1252537" y="204787"/>
            <a:ext cx="6638925" cy="6448425"/>
          </a:xfrm>
          <a:prstGeom prst="rect">
            <a:avLst/>
          </a:prstGeom>
        </p:spPr>
      </p:pic>
    </p:spTree>
    <p:extLst>
      <p:ext uri="{BB962C8B-B14F-4D97-AF65-F5344CB8AC3E}">
        <p14:creationId xmlns:p14="http://schemas.microsoft.com/office/powerpoint/2010/main" val="11954013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28E360D-6FEB-4EAB-99A4-70155BD3566A}"/>
              </a:ext>
            </a:extLst>
          </p:cNvPr>
          <p:cNvSpPr>
            <a:spLocks noGrp="1" noChangeArrowheads="1"/>
          </p:cNvSpPr>
          <p:nvPr>
            <p:ph type="title"/>
          </p:nvPr>
        </p:nvSpPr>
        <p:spPr>
          <a:xfrm>
            <a:off x="457200" y="257452"/>
            <a:ext cx="8229600" cy="727969"/>
          </a:xfrm>
        </p:spPr>
        <p:txBody>
          <a:bodyPr/>
          <a:lstStyle/>
          <a:p>
            <a:r>
              <a:rPr lang="en-US" altLang="en-US" sz="2118" dirty="0"/>
              <a:t> </a:t>
            </a:r>
            <a:r>
              <a:rPr lang="en-US" altLang="en-US" sz="4000" b="1" i="1" dirty="0">
                <a:solidFill>
                  <a:srgbClr val="0432FF"/>
                </a:solidFill>
              </a:rPr>
              <a:t>Jeremiah 35 – the Rechabites</a:t>
            </a:r>
            <a:endParaRPr lang="en-US" altLang="en-US" sz="2824" b="1" i="1" dirty="0">
              <a:solidFill>
                <a:srgbClr val="0432FF"/>
              </a:solidFill>
            </a:endParaRPr>
          </a:p>
        </p:txBody>
      </p:sp>
      <p:sp>
        <p:nvSpPr>
          <p:cNvPr id="2" name="Content Placeholder 1">
            <a:extLst>
              <a:ext uri="{FF2B5EF4-FFF2-40B4-BE49-F238E27FC236}">
                <a16:creationId xmlns:a16="http://schemas.microsoft.com/office/drawing/2014/main" id="{D0E5F578-E393-4526-AC5C-6FC16D0059A3}"/>
              </a:ext>
            </a:extLst>
          </p:cNvPr>
          <p:cNvSpPr>
            <a:spLocks noGrp="1"/>
          </p:cNvSpPr>
          <p:nvPr>
            <p:ph idx="1"/>
          </p:nvPr>
        </p:nvSpPr>
        <p:spPr>
          <a:xfrm>
            <a:off x="457200" y="1253971"/>
            <a:ext cx="8229600" cy="4960398"/>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a:buFont typeface="Arial" panose="020B0604020202020204" pitchFamily="34" charset="0"/>
              <a:buChar char="•"/>
              <a:defRPr/>
            </a:pPr>
            <a:r>
              <a:rPr lang="en-US" sz="2800" b="1" dirty="0">
                <a:latin typeface="Arial" panose="020B0604020202020204" pitchFamily="34" charset="0"/>
                <a:cs typeface="Arial" panose="020B0604020202020204" pitchFamily="34" charset="0"/>
              </a:rPr>
              <a:t>Jonadab lived ~250 years before time of Jeremiah.</a:t>
            </a:r>
          </a:p>
          <a:p>
            <a:pPr>
              <a:buFont typeface="Arial" panose="020B0604020202020204" pitchFamily="34" charset="0"/>
              <a:buChar char="•"/>
              <a:defRPr/>
            </a:pPr>
            <a:r>
              <a:rPr lang="en-US" sz="2800" b="1" dirty="0">
                <a:latin typeface="Arial" panose="020B0604020202020204" pitchFamily="34" charset="0"/>
                <a:cs typeface="Arial" panose="020B0604020202020204" pitchFamily="34" charset="0"/>
              </a:rPr>
              <a:t>Group of Kenites, family of </a:t>
            </a:r>
            <a:r>
              <a:rPr lang="en-US" sz="2800" b="1" dirty="0" err="1">
                <a:latin typeface="Arial" panose="020B0604020202020204" pitchFamily="34" charset="0"/>
                <a:cs typeface="Arial" panose="020B0604020202020204" pitchFamily="34" charset="0"/>
              </a:rPr>
              <a:t>Rechab</a:t>
            </a:r>
            <a:r>
              <a:rPr lang="en-US" sz="2800" b="1" dirty="0">
                <a:latin typeface="Arial" panose="020B0604020202020204" pitchFamily="34" charset="0"/>
                <a:cs typeface="Arial" panose="020B0604020202020204" pitchFamily="34" charset="0"/>
              </a:rPr>
              <a:t> had taken temporary refuge from Babylonians in Jerusalem.</a:t>
            </a:r>
          </a:p>
          <a:p>
            <a:pPr>
              <a:buFont typeface="Arial" panose="020B0604020202020204" pitchFamily="34" charset="0"/>
              <a:buChar char="•"/>
              <a:defRPr/>
            </a:pPr>
            <a:r>
              <a:rPr lang="en-US" sz="2800" b="1" dirty="0">
                <a:latin typeface="Arial" panose="020B0604020202020204" pitchFamily="34" charset="0"/>
                <a:cs typeface="Arial" panose="020B0604020202020204" pitchFamily="34" charset="0"/>
              </a:rPr>
              <a:t>Faithful and obedient to instructions of Jonadab and the Nazarite vow.</a:t>
            </a:r>
          </a:p>
          <a:p>
            <a:pPr>
              <a:buFont typeface="Arial" panose="020B0604020202020204" pitchFamily="34" charset="0"/>
              <a:buChar char="•"/>
              <a:defRPr/>
            </a:pPr>
            <a:r>
              <a:rPr lang="en-US" sz="2800" b="1" u="sng" dirty="0">
                <a:latin typeface="Arial" panose="020B0604020202020204" pitchFamily="34" charset="0"/>
                <a:cs typeface="Arial" panose="020B0604020202020204" pitchFamily="34" charset="0"/>
              </a:rPr>
              <a:t>Lived a simple tent life; separate from settled inhabitants of the land</a:t>
            </a:r>
            <a:r>
              <a:rPr lang="en-US" sz="2800" b="1" dirty="0">
                <a:latin typeface="Arial" panose="020B0604020202020204" pitchFamily="34" charset="0"/>
                <a:cs typeface="Arial" panose="020B0604020202020204" pitchFamily="34" charset="0"/>
              </a:rPr>
              <a:t>.</a:t>
            </a:r>
          </a:p>
          <a:p>
            <a:pPr marL="0" indent="0">
              <a:buNone/>
              <a:defRPr/>
            </a:pPr>
            <a:endParaRPr lang="en-US" sz="2800" dirty="0"/>
          </a:p>
          <a:p>
            <a:pPr marL="0" indent="0">
              <a:lnSpc>
                <a:spcPct val="120000"/>
              </a:lnSpc>
              <a:buNone/>
              <a:defRPr/>
            </a:pPr>
            <a:r>
              <a:rPr lang="en-US" sz="2800" b="1" i="1" dirty="0">
                <a:solidFill>
                  <a:srgbClr val="C00000"/>
                </a:solidFill>
              </a:rPr>
              <a:t>We will drink no wine: for Jonadab the son of </a:t>
            </a:r>
            <a:r>
              <a:rPr lang="en-US" sz="2800" b="1" i="1" dirty="0" err="1">
                <a:solidFill>
                  <a:srgbClr val="C00000"/>
                </a:solidFill>
              </a:rPr>
              <a:t>Rechab</a:t>
            </a:r>
            <a:r>
              <a:rPr lang="en-US" sz="2800" b="1" i="1" dirty="0">
                <a:solidFill>
                  <a:srgbClr val="C00000"/>
                </a:solidFill>
              </a:rPr>
              <a:t> our father commanded us, saying, Ye shall drink no wine, neither ye, nor your sons for ever: Neither shall ye build house, nor sow seed, nor plant vineyard, nor have any: </a:t>
            </a:r>
            <a:r>
              <a:rPr lang="en-US" sz="2600" b="1" dirty="0">
                <a:solidFill>
                  <a:srgbClr val="C00000"/>
                </a:solidFill>
              </a:rPr>
              <a:t>(vv. 5-6)</a:t>
            </a:r>
            <a:endParaRPr lang="en-US" sz="2600" b="1" i="1" dirty="0">
              <a:solidFill>
                <a:srgbClr val="C00000"/>
              </a:solidFill>
            </a:endParaRPr>
          </a:p>
          <a:p>
            <a:pPr marL="0" indent="0">
              <a:lnSpc>
                <a:spcPct val="120000"/>
              </a:lnSpc>
              <a:buNone/>
              <a:defRPr/>
            </a:pPr>
            <a:r>
              <a:rPr lang="en-US" sz="2800" b="1" i="1" dirty="0">
                <a:solidFill>
                  <a:srgbClr val="C00000"/>
                </a:solidFill>
                <a:highlight>
                  <a:srgbClr val="C0C0C0"/>
                </a:highlight>
              </a:rPr>
              <a:t>but all your days ye shall dwell in tents; that ye may live many days in the land where ye be strangers</a:t>
            </a:r>
            <a:r>
              <a:rPr lang="en-US" sz="2800" b="1" i="1" dirty="0">
                <a:solidFill>
                  <a:srgbClr val="C00000"/>
                </a:solidFill>
              </a:rPr>
              <a:t>. </a:t>
            </a:r>
            <a:r>
              <a:rPr lang="en-US" sz="2600" b="1" dirty="0">
                <a:solidFill>
                  <a:srgbClr val="C00000"/>
                </a:solidFill>
              </a:rPr>
              <a:t>(v. 7)</a:t>
            </a:r>
            <a:endParaRPr lang="en-US" sz="2800" b="1" i="1" dirty="0">
              <a:solidFill>
                <a:srgbClr val="C00000"/>
              </a:solidFill>
            </a:endParaRPr>
          </a:p>
        </p:txBody>
      </p:sp>
      <p:sp>
        <p:nvSpPr>
          <p:cNvPr id="3" name="Footer Placeholder 2">
            <a:extLst>
              <a:ext uri="{FF2B5EF4-FFF2-40B4-BE49-F238E27FC236}">
                <a16:creationId xmlns:a16="http://schemas.microsoft.com/office/drawing/2014/main" id="{40E4F0C6-9A99-D56E-E782-1AA9BBCDCF5B}"/>
              </a:ext>
            </a:extLst>
          </p:cNvPr>
          <p:cNvSpPr>
            <a:spLocks noGrp="1"/>
          </p:cNvSpPr>
          <p:nvPr>
            <p:ph type="ftr" sz="quarter" idx="11"/>
          </p:nvPr>
        </p:nvSpPr>
        <p:spPr/>
        <p:txBody>
          <a:bodyPr/>
          <a:lstStyle/>
          <a:p>
            <a:r>
              <a:rPr lang="en-NZ"/>
              <a:t>2023 Kentucky Bible School</a:t>
            </a:r>
          </a:p>
        </p:txBody>
      </p:sp>
      <p:sp>
        <p:nvSpPr>
          <p:cNvPr id="4" name="Slide Number Placeholder 3">
            <a:extLst>
              <a:ext uri="{FF2B5EF4-FFF2-40B4-BE49-F238E27FC236}">
                <a16:creationId xmlns:a16="http://schemas.microsoft.com/office/drawing/2014/main" id="{E9C8706D-AD0C-576D-CAEA-053E6B211029}"/>
              </a:ext>
            </a:extLst>
          </p:cNvPr>
          <p:cNvSpPr>
            <a:spLocks noGrp="1"/>
          </p:cNvSpPr>
          <p:nvPr>
            <p:ph type="sldNum" sz="quarter" idx="12"/>
          </p:nvPr>
        </p:nvSpPr>
        <p:spPr/>
        <p:txBody>
          <a:bodyPr/>
          <a:lstStyle/>
          <a:p>
            <a:fld id="{459CABAD-5BE5-4119-B9F8-BD5AC7D88EE8}" type="slidenum">
              <a:rPr lang="en-NZ" smtClean="0"/>
              <a:pPr/>
              <a:t>87</a:t>
            </a:fld>
            <a:endParaRPr lang="en-NZ"/>
          </a:p>
        </p:txBody>
      </p:sp>
    </p:spTree>
    <p:extLst>
      <p:ext uri="{BB962C8B-B14F-4D97-AF65-F5344CB8AC3E}">
        <p14:creationId xmlns:p14="http://schemas.microsoft.com/office/powerpoint/2010/main" val="42374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81EC314-0295-44E2-B78B-AB6DCD817F70}"/>
              </a:ext>
            </a:extLst>
          </p:cNvPr>
          <p:cNvSpPr>
            <a:spLocks noGrp="1" noChangeArrowheads="1"/>
          </p:cNvSpPr>
          <p:nvPr>
            <p:ph type="title"/>
          </p:nvPr>
        </p:nvSpPr>
        <p:spPr>
          <a:xfrm>
            <a:off x="2208320" y="446813"/>
            <a:ext cx="4727359" cy="799560"/>
          </a:xfrm>
        </p:spPr>
        <p:style>
          <a:lnRef idx="0">
            <a:schemeClr val="accent1"/>
          </a:lnRef>
          <a:fillRef idx="3">
            <a:schemeClr val="accent1"/>
          </a:fillRef>
          <a:effectRef idx="3">
            <a:schemeClr val="accent1"/>
          </a:effectRef>
          <a:fontRef idx="minor">
            <a:schemeClr val="lt1"/>
          </a:fontRef>
        </p:style>
        <p:txBody>
          <a:bodyPr/>
          <a:lstStyle/>
          <a:p>
            <a:r>
              <a:rPr lang="en-US" altLang="en-US" b="1" i="1" dirty="0">
                <a:solidFill>
                  <a:srgbClr val="0432FF"/>
                </a:solidFill>
              </a:rPr>
              <a:t>Jeremiah 35:18-19</a:t>
            </a:r>
          </a:p>
        </p:txBody>
      </p:sp>
      <p:sp>
        <p:nvSpPr>
          <p:cNvPr id="26627" name="Content Placeholder 2">
            <a:extLst>
              <a:ext uri="{FF2B5EF4-FFF2-40B4-BE49-F238E27FC236}">
                <a16:creationId xmlns:a16="http://schemas.microsoft.com/office/drawing/2014/main" id="{F2101C3F-630B-4388-89CA-556631C98F4E}"/>
              </a:ext>
            </a:extLst>
          </p:cNvPr>
          <p:cNvSpPr>
            <a:spLocks noGrp="1"/>
          </p:cNvSpPr>
          <p:nvPr>
            <p:ph idx="1"/>
          </p:nvPr>
        </p:nvSpPr>
        <p:spPr>
          <a:xfrm>
            <a:off x="839853" y="1608518"/>
            <a:ext cx="7593933" cy="3105525"/>
          </a:xfrm>
        </p:spPr>
        <p:txBody>
          <a:bodyPr>
            <a:normAutofit/>
          </a:bodyPr>
          <a:lstStyle/>
          <a:p>
            <a:pPr marL="0" indent="0">
              <a:buNone/>
            </a:pPr>
            <a:r>
              <a:rPr lang="en-US" altLang="en-US" sz="2800" b="1" i="1" dirty="0">
                <a:solidFill>
                  <a:srgbClr val="C00000"/>
                </a:solidFill>
              </a:rPr>
              <a:t>    </a:t>
            </a:r>
            <a:r>
              <a:rPr lang="en-US" altLang="en-US" sz="2400" b="1" i="1" dirty="0">
                <a:solidFill>
                  <a:srgbClr val="C00000"/>
                </a:solidFill>
              </a:rPr>
              <a:t>And Jeremiah said unto the house of the Rechabites, Thus </a:t>
            </a:r>
            <a:r>
              <a:rPr lang="en-US" altLang="en-US" sz="2400" b="1" i="1" dirty="0" err="1">
                <a:solidFill>
                  <a:srgbClr val="C00000"/>
                </a:solidFill>
              </a:rPr>
              <a:t>saith</a:t>
            </a:r>
            <a:r>
              <a:rPr lang="en-US" altLang="en-US" sz="2400" b="1" i="1" dirty="0">
                <a:solidFill>
                  <a:srgbClr val="C00000"/>
                </a:solidFill>
              </a:rPr>
              <a:t> the LORD of hosts, the God of Israel; Because ye have obeyed the commandment of Jonadab your father, and kept all his precepts, and done according unto all that he hath commanded you: Therefore thus </a:t>
            </a:r>
            <a:r>
              <a:rPr lang="en-US" altLang="en-US" sz="2400" b="1" i="1" dirty="0" err="1">
                <a:solidFill>
                  <a:srgbClr val="C00000"/>
                </a:solidFill>
              </a:rPr>
              <a:t>saith</a:t>
            </a:r>
            <a:r>
              <a:rPr lang="en-US" altLang="en-US" sz="2400" b="1" i="1" dirty="0">
                <a:solidFill>
                  <a:srgbClr val="C00000"/>
                </a:solidFill>
              </a:rPr>
              <a:t> the LORD of hosts, the God of Israel; </a:t>
            </a:r>
            <a:r>
              <a:rPr lang="en-US" altLang="en-US" sz="2400" b="1" i="1" u="sng" dirty="0">
                <a:solidFill>
                  <a:srgbClr val="C00000"/>
                </a:solidFill>
              </a:rPr>
              <a:t>Jonadab the son of </a:t>
            </a:r>
            <a:r>
              <a:rPr lang="en-US" altLang="en-US" sz="2400" b="1" i="1" u="sng" dirty="0" err="1">
                <a:solidFill>
                  <a:srgbClr val="C00000"/>
                </a:solidFill>
              </a:rPr>
              <a:t>Rechab</a:t>
            </a:r>
            <a:r>
              <a:rPr lang="en-US" altLang="en-US" sz="2400" b="1" i="1" u="sng" dirty="0">
                <a:solidFill>
                  <a:srgbClr val="C00000"/>
                </a:solidFill>
              </a:rPr>
              <a:t> shall not want a man to stand before me for ever</a:t>
            </a:r>
            <a:r>
              <a:rPr lang="en-US" altLang="en-US" sz="2400" b="1" i="1" dirty="0">
                <a:solidFill>
                  <a:srgbClr val="C00000"/>
                </a:solidFill>
              </a:rPr>
              <a:t>.</a:t>
            </a:r>
            <a:endParaRPr lang="en-US" altLang="en-US" sz="2800" b="1" i="1" dirty="0">
              <a:solidFill>
                <a:srgbClr val="C00000"/>
              </a:solidFill>
            </a:endParaRPr>
          </a:p>
        </p:txBody>
      </p:sp>
      <p:sp>
        <p:nvSpPr>
          <p:cNvPr id="2" name="Footer Placeholder 1">
            <a:extLst>
              <a:ext uri="{FF2B5EF4-FFF2-40B4-BE49-F238E27FC236}">
                <a16:creationId xmlns:a16="http://schemas.microsoft.com/office/drawing/2014/main" id="{10805AF7-2250-83D7-753A-A53D58E5D271}"/>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118AB3A6-7515-156D-CB24-4D5ECE0E9EA0}"/>
              </a:ext>
            </a:extLst>
          </p:cNvPr>
          <p:cNvSpPr>
            <a:spLocks noGrp="1"/>
          </p:cNvSpPr>
          <p:nvPr>
            <p:ph type="sldNum" sz="quarter" idx="12"/>
          </p:nvPr>
        </p:nvSpPr>
        <p:spPr/>
        <p:txBody>
          <a:bodyPr/>
          <a:lstStyle/>
          <a:p>
            <a:fld id="{459CABAD-5BE5-4119-B9F8-BD5AC7D88EE8}" type="slidenum">
              <a:rPr lang="en-NZ" smtClean="0"/>
              <a:pPr/>
              <a:t>88</a:t>
            </a:fld>
            <a:endParaRPr lang="en-NZ"/>
          </a:p>
        </p:txBody>
      </p:sp>
    </p:spTree>
    <p:extLst>
      <p:ext uri="{BB962C8B-B14F-4D97-AF65-F5344CB8AC3E}">
        <p14:creationId xmlns:p14="http://schemas.microsoft.com/office/powerpoint/2010/main" val="4008967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432FF"/>
                </a:solidFill>
              </a:rPr>
              <a:t>Dwelling in Tents </a:t>
            </a:r>
          </a:p>
        </p:txBody>
      </p:sp>
      <p:sp>
        <p:nvSpPr>
          <p:cNvPr id="3" name="Content Placeholder 2"/>
          <p:cNvSpPr>
            <a:spLocks noGrp="1"/>
          </p:cNvSpPr>
          <p:nvPr>
            <p:ph idx="1"/>
          </p:nvPr>
        </p:nvSpPr>
        <p:spPr>
          <a:xfrm>
            <a:off x="457200" y="1600200"/>
            <a:ext cx="8229600" cy="4525963"/>
          </a:xfrm>
        </p:spPr>
        <p:txBody>
          <a:bodyPr/>
          <a:lstStyle/>
          <a:p>
            <a:r>
              <a:rPr lang="en-US" b="1" dirty="0"/>
              <a:t>Abraham</a:t>
            </a:r>
            <a:r>
              <a:rPr lang="en-US" dirty="0"/>
              <a:t> – </a:t>
            </a:r>
            <a:r>
              <a:rPr lang="en-US" sz="2800" dirty="0"/>
              <a:t>Gen. 12:8</a:t>
            </a:r>
            <a:endParaRPr lang="en-US" dirty="0"/>
          </a:p>
          <a:p>
            <a:r>
              <a:rPr lang="en-US" b="1" dirty="0"/>
              <a:t>Isaac</a:t>
            </a:r>
            <a:r>
              <a:rPr lang="en-US" dirty="0"/>
              <a:t> – </a:t>
            </a:r>
            <a:r>
              <a:rPr lang="en-US" sz="2800" dirty="0"/>
              <a:t>Gen. 24:67</a:t>
            </a:r>
          </a:p>
          <a:p>
            <a:r>
              <a:rPr lang="en-US" b="1" dirty="0"/>
              <a:t>Jacob </a:t>
            </a:r>
            <a:r>
              <a:rPr lang="en-US" dirty="0"/>
              <a:t>– </a:t>
            </a:r>
            <a:r>
              <a:rPr lang="en-US" sz="2800" dirty="0"/>
              <a:t>Gen. 25:27</a:t>
            </a:r>
          </a:p>
        </p:txBody>
      </p:sp>
      <p:sp>
        <p:nvSpPr>
          <p:cNvPr id="4" name="Footer Placeholder 3">
            <a:extLst>
              <a:ext uri="{FF2B5EF4-FFF2-40B4-BE49-F238E27FC236}">
                <a16:creationId xmlns:a16="http://schemas.microsoft.com/office/drawing/2014/main" id="{89742F1F-BCEF-407A-B126-96BC55A9AF8D}"/>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622F8EF-3FAA-4226-8F95-4EE3AF7125BE}"/>
              </a:ext>
            </a:extLst>
          </p:cNvPr>
          <p:cNvSpPr>
            <a:spLocks noGrp="1"/>
          </p:cNvSpPr>
          <p:nvPr>
            <p:ph type="sldNum" sz="quarter" idx="12"/>
          </p:nvPr>
        </p:nvSpPr>
        <p:spPr/>
        <p:txBody>
          <a:bodyPr/>
          <a:lstStyle/>
          <a:p>
            <a:fld id="{459CABAD-5BE5-4119-B9F8-BD5AC7D88EE8}" type="slidenum">
              <a:rPr lang="en-NZ" smtClean="0"/>
              <a:pPr/>
              <a:t>89</a:t>
            </a:fld>
            <a:endParaRPr lang="en-NZ"/>
          </a:p>
        </p:txBody>
      </p:sp>
      <p:pic>
        <p:nvPicPr>
          <p:cNvPr id="4100" name="Picture 4" descr="Related image">
            <a:extLst>
              <a:ext uri="{FF2B5EF4-FFF2-40B4-BE49-F238E27FC236}">
                <a16:creationId xmlns:a16="http://schemas.microsoft.com/office/drawing/2014/main" id="{BD5BB3E5-B117-4759-B24E-38550EC5B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556" y="2270601"/>
            <a:ext cx="4638244" cy="318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BF9E8F-B9CA-21B6-1939-5069F677FEE1}"/>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78AABD7A-6A95-E6A1-1228-3033255D2B52}"/>
              </a:ext>
            </a:extLst>
          </p:cNvPr>
          <p:cNvSpPr>
            <a:spLocks noGrp="1"/>
          </p:cNvSpPr>
          <p:nvPr>
            <p:ph type="sldNum" sz="quarter" idx="12"/>
          </p:nvPr>
        </p:nvSpPr>
        <p:spPr/>
        <p:txBody>
          <a:bodyPr/>
          <a:lstStyle/>
          <a:p>
            <a:fld id="{459CABAD-5BE5-4119-B9F8-BD5AC7D88EE8}" type="slidenum">
              <a:rPr lang="en-NZ" smtClean="0"/>
              <a:pPr/>
              <a:t>9</a:t>
            </a:fld>
            <a:endParaRPr lang="en-NZ"/>
          </a:p>
        </p:txBody>
      </p:sp>
      <p:pic>
        <p:nvPicPr>
          <p:cNvPr id="4" name="Picture 3">
            <a:extLst>
              <a:ext uri="{FF2B5EF4-FFF2-40B4-BE49-F238E27FC236}">
                <a16:creationId xmlns:a16="http://schemas.microsoft.com/office/drawing/2014/main" id="{B190A15E-D8F2-2AB4-1C12-122E57890389}"/>
              </a:ext>
            </a:extLst>
          </p:cNvPr>
          <p:cNvPicPr>
            <a:picLocks noChangeAspect="1"/>
          </p:cNvPicPr>
          <p:nvPr/>
        </p:nvPicPr>
        <p:blipFill>
          <a:blip r:embed="rId2"/>
          <a:stretch>
            <a:fillRect/>
          </a:stretch>
        </p:blipFill>
        <p:spPr>
          <a:xfrm>
            <a:off x="631611" y="566876"/>
            <a:ext cx="4191598" cy="3437110"/>
          </a:xfrm>
          <a:prstGeom prst="rect">
            <a:avLst/>
          </a:prstGeom>
        </p:spPr>
      </p:pic>
      <p:pic>
        <p:nvPicPr>
          <p:cNvPr id="5" name="Picture 4">
            <a:extLst>
              <a:ext uri="{FF2B5EF4-FFF2-40B4-BE49-F238E27FC236}">
                <a16:creationId xmlns:a16="http://schemas.microsoft.com/office/drawing/2014/main" id="{44CF2AFF-E9C2-23EE-A70B-26F488AFF5F2}"/>
              </a:ext>
            </a:extLst>
          </p:cNvPr>
          <p:cNvPicPr>
            <a:picLocks noChangeAspect="1"/>
          </p:cNvPicPr>
          <p:nvPr/>
        </p:nvPicPr>
        <p:blipFill>
          <a:blip r:embed="rId3"/>
          <a:stretch>
            <a:fillRect/>
          </a:stretch>
        </p:blipFill>
        <p:spPr>
          <a:xfrm>
            <a:off x="3547016" y="2976738"/>
            <a:ext cx="4965373" cy="3314386"/>
          </a:xfrm>
          <a:prstGeom prst="rect">
            <a:avLst/>
          </a:prstGeom>
        </p:spPr>
      </p:pic>
      <p:pic>
        <p:nvPicPr>
          <p:cNvPr id="6" name="Picture 5">
            <a:extLst>
              <a:ext uri="{FF2B5EF4-FFF2-40B4-BE49-F238E27FC236}">
                <a16:creationId xmlns:a16="http://schemas.microsoft.com/office/drawing/2014/main" id="{9A9B2B02-D56C-7248-B17A-1E66F1F5234D}"/>
              </a:ext>
            </a:extLst>
          </p:cNvPr>
          <p:cNvPicPr>
            <a:picLocks noChangeAspect="1"/>
          </p:cNvPicPr>
          <p:nvPr/>
        </p:nvPicPr>
        <p:blipFill>
          <a:blip r:embed="rId4"/>
          <a:stretch>
            <a:fillRect/>
          </a:stretch>
        </p:blipFill>
        <p:spPr>
          <a:xfrm>
            <a:off x="809625" y="1214437"/>
            <a:ext cx="7524750" cy="4429125"/>
          </a:xfrm>
          <a:prstGeom prst="rect">
            <a:avLst/>
          </a:prstGeom>
        </p:spPr>
      </p:pic>
    </p:spTree>
    <p:extLst>
      <p:ext uri="{BB962C8B-B14F-4D97-AF65-F5344CB8AC3E}">
        <p14:creationId xmlns:p14="http://schemas.microsoft.com/office/powerpoint/2010/main" val="270221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000" b="1" i="1" dirty="0">
                <a:solidFill>
                  <a:srgbClr val="0432FF"/>
                </a:solidFill>
              </a:rPr>
              <a:t>The Blessings/Curses </a:t>
            </a:r>
            <a:br>
              <a:rPr lang="en-US" sz="4000" b="1" i="1" dirty="0">
                <a:solidFill>
                  <a:srgbClr val="0432FF"/>
                </a:solidFill>
              </a:rPr>
            </a:br>
            <a:r>
              <a:rPr lang="en-US" sz="4000" b="1" i="1" dirty="0">
                <a:solidFill>
                  <a:srgbClr val="0432FF"/>
                </a:solidFill>
              </a:rPr>
              <a:t>of Noah’s Sons</a:t>
            </a:r>
            <a:r>
              <a:rPr lang="en-US" b="1" i="1" dirty="0">
                <a:solidFill>
                  <a:srgbClr val="0432FF"/>
                </a:solidFill>
              </a:rPr>
              <a:t> </a:t>
            </a:r>
            <a:r>
              <a:rPr lang="en-US" sz="3600" b="1" i="1" dirty="0">
                <a:solidFill>
                  <a:srgbClr val="0432FF"/>
                </a:solidFill>
              </a:rPr>
              <a:t>(Genesis 9)</a:t>
            </a:r>
            <a:endParaRPr lang="en-US" b="1" i="1" dirty="0">
              <a:solidFill>
                <a:srgbClr val="0432FF"/>
              </a:solidFill>
            </a:endParaRPr>
          </a:p>
        </p:txBody>
      </p:sp>
      <p:sp>
        <p:nvSpPr>
          <p:cNvPr id="8" name="Content Placeholder 7"/>
          <p:cNvSpPr>
            <a:spLocks noGrp="1"/>
          </p:cNvSpPr>
          <p:nvPr>
            <p:ph idx="1"/>
          </p:nvPr>
        </p:nvSpPr>
        <p:spPr>
          <a:xfrm>
            <a:off x="457200" y="1830387"/>
            <a:ext cx="8229600" cy="4525963"/>
          </a:xfrm>
        </p:spPr>
        <p:txBody>
          <a:bodyPr/>
          <a:lstStyle/>
          <a:p>
            <a:r>
              <a:rPr lang="en-US" sz="2400" b="1" dirty="0"/>
              <a:t>Noah’s “Prophecy” </a:t>
            </a:r>
            <a:r>
              <a:rPr lang="en-US" sz="2000" b="1" dirty="0"/>
              <a:t>v. 27</a:t>
            </a:r>
            <a:endParaRPr lang="en-US" sz="2400" b="1" dirty="0"/>
          </a:p>
          <a:p>
            <a:pPr lvl="1"/>
            <a:r>
              <a:rPr lang="en-US" b="1" i="1" dirty="0">
                <a:solidFill>
                  <a:srgbClr val="C00000"/>
                </a:solidFill>
              </a:rPr>
              <a:t>God shall </a:t>
            </a:r>
            <a:r>
              <a:rPr lang="en-US" b="1" i="1" dirty="0">
                <a:solidFill>
                  <a:srgbClr val="C00000"/>
                </a:solidFill>
                <a:highlight>
                  <a:srgbClr val="C0C0C0"/>
                </a:highlight>
              </a:rPr>
              <a:t>enlarge Japheth</a:t>
            </a:r>
            <a:r>
              <a:rPr lang="en-US" b="1" i="1" dirty="0">
                <a:solidFill>
                  <a:srgbClr val="C00000"/>
                </a:solidFill>
              </a:rPr>
              <a:t>, and he </a:t>
            </a:r>
            <a:r>
              <a:rPr lang="en-US" b="1" i="1" dirty="0">
                <a:solidFill>
                  <a:srgbClr val="C00000"/>
                </a:solidFill>
                <a:highlight>
                  <a:srgbClr val="C0C0C0"/>
                </a:highlight>
              </a:rPr>
              <a:t>shall dwell in the tents of Shem</a:t>
            </a:r>
            <a:r>
              <a:rPr lang="en-US" b="1" i="1" dirty="0">
                <a:solidFill>
                  <a:srgbClr val="C00000"/>
                </a:solidFill>
              </a:rPr>
              <a:t>; and Canaan shall be his servant</a:t>
            </a:r>
            <a:r>
              <a:rPr lang="en-US" b="1" dirty="0">
                <a:solidFill>
                  <a:srgbClr val="C00000"/>
                </a:solidFill>
              </a:rPr>
              <a:t>. </a:t>
            </a:r>
            <a:endParaRPr lang="en-US" b="1" dirty="0"/>
          </a:p>
          <a:p>
            <a:endParaRPr lang="en-US" sz="2800" dirty="0"/>
          </a:p>
          <a:p>
            <a:endParaRPr lang="en-US" dirty="0"/>
          </a:p>
        </p:txBody>
      </p:sp>
      <p:sp>
        <p:nvSpPr>
          <p:cNvPr id="2" name="Footer Placeholder 1">
            <a:extLst>
              <a:ext uri="{FF2B5EF4-FFF2-40B4-BE49-F238E27FC236}">
                <a16:creationId xmlns:a16="http://schemas.microsoft.com/office/drawing/2014/main" id="{C2AC8881-83B6-455F-8A52-D932217A50FD}"/>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6E054736-766F-484D-9584-EB1B37AEF2CA}"/>
              </a:ext>
            </a:extLst>
          </p:cNvPr>
          <p:cNvSpPr>
            <a:spLocks noGrp="1"/>
          </p:cNvSpPr>
          <p:nvPr>
            <p:ph type="sldNum" sz="quarter" idx="12"/>
          </p:nvPr>
        </p:nvSpPr>
        <p:spPr/>
        <p:txBody>
          <a:bodyPr/>
          <a:lstStyle/>
          <a:p>
            <a:fld id="{459CABAD-5BE5-4119-B9F8-BD5AC7D88EE8}" type="slidenum">
              <a:rPr lang="en-NZ" smtClean="0"/>
              <a:pPr/>
              <a:t>90</a:t>
            </a:fld>
            <a:endParaRPr lang="en-NZ"/>
          </a:p>
        </p:txBody>
      </p:sp>
      <p:pic>
        <p:nvPicPr>
          <p:cNvPr id="4" name="Picture 3">
            <a:extLst>
              <a:ext uri="{FF2B5EF4-FFF2-40B4-BE49-F238E27FC236}">
                <a16:creationId xmlns:a16="http://schemas.microsoft.com/office/drawing/2014/main" id="{C782E811-1F7A-461C-58EF-0710788A4581}"/>
              </a:ext>
            </a:extLst>
          </p:cNvPr>
          <p:cNvPicPr>
            <a:picLocks noChangeAspect="1"/>
          </p:cNvPicPr>
          <p:nvPr/>
        </p:nvPicPr>
        <p:blipFill>
          <a:blip r:embed="rId3"/>
          <a:stretch>
            <a:fillRect/>
          </a:stretch>
        </p:blipFill>
        <p:spPr>
          <a:xfrm>
            <a:off x="3124199" y="3262436"/>
            <a:ext cx="5071989" cy="3093913"/>
          </a:xfrm>
          <a:prstGeom prst="rect">
            <a:avLst/>
          </a:prstGeom>
        </p:spPr>
      </p:pic>
    </p:spTree>
    <p:extLst>
      <p:ext uri="{BB962C8B-B14F-4D97-AF65-F5344CB8AC3E}">
        <p14:creationId xmlns:p14="http://schemas.microsoft.com/office/powerpoint/2010/main" val="1392819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ACCF-B429-48E6-F2DF-C4447152C11E}"/>
              </a:ext>
            </a:extLst>
          </p:cNvPr>
          <p:cNvSpPr>
            <a:spLocks noGrp="1"/>
          </p:cNvSpPr>
          <p:nvPr>
            <p:ph type="title"/>
          </p:nvPr>
        </p:nvSpPr>
        <p:spPr/>
        <p:txBody>
          <a:bodyPr/>
          <a:lstStyle/>
          <a:p>
            <a:r>
              <a:rPr lang="en-US" b="1" i="1" dirty="0">
                <a:solidFill>
                  <a:srgbClr val="0432FF"/>
                </a:solidFill>
              </a:rPr>
              <a:t>Isaiah 54:1-3</a:t>
            </a:r>
          </a:p>
        </p:txBody>
      </p:sp>
      <p:sp>
        <p:nvSpPr>
          <p:cNvPr id="3" name="Content Placeholder 2">
            <a:extLst>
              <a:ext uri="{FF2B5EF4-FFF2-40B4-BE49-F238E27FC236}">
                <a16:creationId xmlns:a16="http://schemas.microsoft.com/office/drawing/2014/main" id="{1DF221EB-4C52-C25F-A5D3-9885B5721B2A}"/>
              </a:ext>
            </a:extLst>
          </p:cNvPr>
          <p:cNvSpPr>
            <a:spLocks noGrp="1"/>
          </p:cNvSpPr>
          <p:nvPr>
            <p:ph idx="1"/>
          </p:nvPr>
        </p:nvSpPr>
        <p:spPr>
          <a:xfrm>
            <a:off x="457200" y="1600201"/>
            <a:ext cx="8229600" cy="2811026"/>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400" dirty="0">
                <a:latin typeface="Arial" panose="020B0604020202020204" pitchFamily="34" charset="0"/>
                <a:cs typeface="Arial" panose="020B0604020202020204" pitchFamily="34" charset="0"/>
              </a:rPr>
              <a:t>v. 1 – Barren and children of the desolate? (see Gal. 4:27)</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v. 2 </a:t>
            </a:r>
            <a:r>
              <a:rPr lang="en-US" sz="2400" i="1" dirty="0">
                <a:latin typeface="Arial" panose="020B0604020202020204" pitchFamily="34" charset="0"/>
                <a:cs typeface="Arial" panose="020B0604020202020204" pitchFamily="34" charset="0"/>
              </a:rPr>
              <a:t>Enlarge the place of thy tent, stretch forth the curtains…lengthen thy cords and strengthen thy stakes</a:t>
            </a:r>
          </a:p>
          <a:p>
            <a:pPr marL="0" indent="0">
              <a:buNone/>
            </a:pPr>
            <a:endParaRPr lang="en-US" sz="2400" i="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v. 3 …</a:t>
            </a:r>
            <a:r>
              <a:rPr lang="en-US" sz="2400" i="1" dirty="0">
                <a:latin typeface="Arial" panose="020B0604020202020204" pitchFamily="34" charset="0"/>
                <a:cs typeface="Arial" panose="020B0604020202020204" pitchFamily="34" charset="0"/>
              </a:rPr>
              <a:t>thy seed shall inherit the Gentiles</a:t>
            </a:r>
            <a:r>
              <a:rPr lang="en-US" sz="2400" dirty="0">
                <a:latin typeface="Arial" panose="020B0604020202020204" pitchFamily="34" charset="0"/>
                <a:cs typeface="Arial" panose="020B0604020202020204" pitchFamily="34" charset="0"/>
              </a:rPr>
              <a:t>.</a:t>
            </a:r>
          </a:p>
        </p:txBody>
      </p:sp>
      <p:sp>
        <p:nvSpPr>
          <p:cNvPr id="4" name="Footer Placeholder 3">
            <a:extLst>
              <a:ext uri="{FF2B5EF4-FFF2-40B4-BE49-F238E27FC236}">
                <a16:creationId xmlns:a16="http://schemas.microsoft.com/office/drawing/2014/main" id="{950B97CF-A6B4-C97D-D0AD-03FCC7E105B7}"/>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D2D2A090-DEBE-ED2B-ACAA-BAB592382BF7}"/>
              </a:ext>
            </a:extLst>
          </p:cNvPr>
          <p:cNvSpPr>
            <a:spLocks noGrp="1"/>
          </p:cNvSpPr>
          <p:nvPr>
            <p:ph type="sldNum" sz="quarter" idx="12"/>
          </p:nvPr>
        </p:nvSpPr>
        <p:spPr/>
        <p:txBody>
          <a:bodyPr/>
          <a:lstStyle/>
          <a:p>
            <a:fld id="{459CABAD-5BE5-4119-B9F8-BD5AC7D88EE8}" type="slidenum">
              <a:rPr lang="en-NZ" smtClean="0"/>
              <a:pPr/>
              <a:t>91</a:t>
            </a:fld>
            <a:endParaRPr lang="en-NZ"/>
          </a:p>
        </p:txBody>
      </p:sp>
    </p:spTree>
    <p:extLst>
      <p:ext uri="{BB962C8B-B14F-4D97-AF65-F5344CB8AC3E}">
        <p14:creationId xmlns:p14="http://schemas.microsoft.com/office/powerpoint/2010/main" val="113061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a:solidFill>
                  <a:srgbClr val="0432FF"/>
                </a:solidFill>
              </a:rPr>
              <a:t>Hosea 2:23</a:t>
            </a:r>
          </a:p>
        </p:txBody>
      </p:sp>
      <p:sp>
        <p:nvSpPr>
          <p:cNvPr id="3" name="Content Placeholder 2"/>
          <p:cNvSpPr>
            <a:spLocks noGrp="1"/>
          </p:cNvSpPr>
          <p:nvPr>
            <p:ph idx="1"/>
          </p:nvPr>
        </p:nvSpPr>
        <p:spPr>
          <a:xfrm>
            <a:off x="685800" y="1624012"/>
            <a:ext cx="8229600" cy="4525963"/>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400" b="1" i="1" dirty="0"/>
              <a:t>And I will sow her unto me in the earth; and I will have mercy upon her that had not obtained mercy; and </a:t>
            </a:r>
            <a:r>
              <a:rPr lang="en-US" sz="2400" b="1" i="1" dirty="0">
                <a:highlight>
                  <a:srgbClr val="C0C0C0"/>
                </a:highlight>
              </a:rPr>
              <a:t>I will say to them </a:t>
            </a:r>
            <a:r>
              <a:rPr lang="en-US" sz="2400" b="1" i="1" u="sng" dirty="0">
                <a:highlight>
                  <a:srgbClr val="C0C0C0"/>
                </a:highlight>
              </a:rPr>
              <a:t>which were not my people</a:t>
            </a:r>
            <a:r>
              <a:rPr lang="en-US" sz="2400" b="1" i="1" dirty="0">
                <a:highlight>
                  <a:srgbClr val="C0C0C0"/>
                </a:highlight>
              </a:rPr>
              <a:t>, Thou art my people; and they shall say, Thou art my God.</a:t>
            </a:r>
          </a:p>
          <a:p>
            <a:pPr marL="0" indent="0">
              <a:buNone/>
            </a:pPr>
            <a:endParaRPr lang="en-US" sz="2400" b="1" i="1" dirty="0">
              <a:highlight>
                <a:srgbClr val="FFFF00"/>
              </a:highlight>
            </a:endParaRPr>
          </a:p>
          <a:p>
            <a:pPr marL="0" indent="0">
              <a:buNone/>
            </a:pPr>
            <a:r>
              <a:rPr lang="en-US" sz="2600" b="1" dirty="0">
                <a:solidFill>
                  <a:srgbClr val="0432FF"/>
                </a:solidFill>
              </a:rPr>
              <a:t>Quoted from by Paul in Romans 9:24-26:</a:t>
            </a:r>
          </a:p>
          <a:p>
            <a:pPr marL="0" indent="0">
              <a:buNone/>
            </a:pPr>
            <a:r>
              <a:rPr lang="en-US" sz="2400" b="1" i="1" dirty="0">
                <a:solidFill>
                  <a:srgbClr val="000000"/>
                </a:solidFill>
              </a:rPr>
              <a:t>Even us, </a:t>
            </a:r>
            <a:r>
              <a:rPr lang="en-US" sz="2400" b="1" i="1" dirty="0">
                <a:solidFill>
                  <a:srgbClr val="000000"/>
                </a:solidFill>
                <a:highlight>
                  <a:srgbClr val="C0C0C0"/>
                </a:highlight>
              </a:rPr>
              <a:t>whom he hath called, not of the Jews only, but also of the Gentiles?</a:t>
            </a:r>
          </a:p>
          <a:p>
            <a:pPr marL="0" indent="0">
              <a:buNone/>
            </a:pPr>
            <a:r>
              <a:rPr lang="en-US" sz="2400" b="1" i="1" dirty="0">
                <a:solidFill>
                  <a:srgbClr val="000000"/>
                </a:solidFill>
              </a:rPr>
              <a:t>As he saith also in </a:t>
            </a:r>
            <a:r>
              <a:rPr lang="en-US" sz="2400" b="1" i="1" dirty="0" err="1">
                <a:solidFill>
                  <a:srgbClr val="000000"/>
                </a:solidFill>
              </a:rPr>
              <a:t>Osee</a:t>
            </a:r>
            <a:r>
              <a:rPr lang="en-US" sz="2400" b="1" i="1" dirty="0">
                <a:solidFill>
                  <a:srgbClr val="000000"/>
                </a:solidFill>
              </a:rPr>
              <a:t>, I will call them my people, which were not my people;…</a:t>
            </a:r>
            <a:r>
              <a:rPr lang="en-US" sz="2400" b="1" i="1" u="sng" dirty="0">
                <a:solidFill>
                  <a:srgbClr val="000000"/>
                </a:solidFill>
              </a:rPr>
              <a:t>there shall they be called the children of the living God</a:t>
            </a:r>
            <a:r>
              <a:rPr lang="en-US" sz="2400" b="1" i="1" dirty="0">
                <a:solidFill>
                  <a:srgbClr val="000000"/>
                </a:solidFill>
              </a:rPr>
              <a:t>.</a:t>
            </a:r>
          </a:p>
          <a:p>
            <a:pPr marL="0" indent="0">
              <a:buNone/>
            </a:pPr>
            <a:endParaRPr lang="en-US" sz="2400" b="1" dirty="0">
              <a:solidFill>
                <a:srgbClr val="0432FF"/>
              </a:solidFill>
            </a:endParaRPr>
          </a:p>
        </p:txBody>
      </p:sp>
      <p:sp>
        <p:nvSpPr>
          <p:cNvPr id="4" name="Footer Placeholder 3">
            <a:extLst>
              <a:ext uri="{FF2B5EF4-FFF2-40B4-BE49-F238E27FC236}">
                <a16:creationId xmlns:a16="http://schemas.microsoft.com/office/drawing/2014/main" id="{3E123087-398E-411B-9FDF-2C5450FC4993}"/>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0D8F9816-B654-409B-8383-883309F7F189}"/>
              </a:ext>
            </a:extLst>
          </p:cNvPr>
          <p:cNvSpPr>
            <a:spLocks noGrp="1"/>
          </p:cNvSpPr>
          <p:nvPr>
            <p:ph type="sldNum" sz="quarter" idx="12"/>
          </p:nvPr>
        </p:nvSpPr>
        <p:spPr/>
        <p:txBody>
          <a:bodyPr/>
          <a:lstStyle/>
          <a:p>
            <a:fld id="{459CABAD-5BE5-4119-B9F8-BD5AC7D88EE8}" type="slidenum">
              <a:rPr lang="en-NZ" smtClean="0"/>
              <a:pPr/>
              <a:t>92</a:t>
            </a:fld>
            <a:endParaRPr lang="en-NZ"/>
          </a:p>
        </p:txBody>
      </p:sp>
    </p:spTree>
    <p:extLst>
      <p:ext uri="{BB962C8B-B14F-4D97-AF65-F5344CB8AC3E}">
        <p14:creationId xmlns:p14="http://schemas.microsoft.com/office/powerpoint/2010/main" val="6874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984"/>
            <a:ext cx="4863485" cy="621437"/>
          </a:xfrm>
        </p:spPr>
        <p:txBody>
          <a:bodyPr>
            <a:normAutofit fontScale="90000"/>
          </a:bodyPr>
          <a:lstStyle/>
          <a:p>
            <a:br>
              <a:rPr lang="en-US" sz="4000" b="1" i="1" dirty="0">
                <a:solidFill>
                  <a:srgbClr val="0432FF"/>
                </a:solidFill>
              </a:rPr>
            </a:br>
            <a:br>
              <a:rPr lang="en-US" sz="3600" b="1" i="1" dirty="0">
                <a:highlight>
                  <a:srgbClr val="FFFF00"/>
                </a:highlight>
              </a:rPr>
            </a:br>
            <a:endParaRPr lang="en-US" sz="4000" b="1" i="1" dirty="0">
              <a:solidFill>
                <a:srgbClr val="0432FF"/>
              </a:solidFill>
            </a:endParaRPr>
          </a:p>
        </p:txBody>
      </p:sp>
      <p:sp>
        <p:nvSpPr>
          <p:cNvPr id="3" name="Content Placeholder 2"/>
          <p:cNvSpPr>
            <a:spLocks noGrp="1"/>
          </p:cNvSpPr>
          <p:nvPr>
            <p:ph idx="1"/>
          </p:nvPr>
        </p:nvSpPr>
        <p:spPr>
          <a:xfrm>
            <a:off x="-16276" y="306974"/>
            <a:ext cx="5530789" cy="5099040"/>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400" b="1" i="1" dirty="0"/>
              <a:t>And he said, It is a light thing that thou shouldest be </a:t>
            </a:r>
            <a:r>
              <a:rPr lang="en-US" sz="2400" b="1" i="1" u="sng" dirty="0"/>
              <a:t>my servant </a:t>
            </a:r>
            <a:r>
              <a:rPr lang="en-US" sz="2400" b="1" i="1" dirty="0"/>
              <a:t>to raise up the tribes of Jacob, and to restore the preserved of Israel: I will </a:t>
            </a:r>
            <a:r>
              <a:rPr lang="en-US" sz="2400" b="1" i="1" u="sng" dirty="0"/>
              <a:t>also</a:t>
            </a:r>
            <a:r>
              <a:rPr lang="en-US" sz="2400" b="1" i="1" dirty="0"/>
              <a:t> give thee for </a:t>
            </a:r>
            <a:r>
              <a:rPr lang="en-US" sz="2400" b="1" i="1" u="sng" dirty="0"/>
              <a:t>a light to the Gentiles</a:t>
            </a:r>
            <a:r>
              <a:rPr lang="en-US" sz="2400" b="1" i="1" dirty="0"/>
              <a:t>, that thou mayest be </a:t>
            </a:r>
            <a:r>
              <a:rPr lang="en-US" sz="2400" b="1" i="1" u="sng" dirty="0"/>
              <a:t>my salvation unto the end of the earth</a:t>
            </a:r>
            <a:r>
              <a:rPr lang="en-US" sz="2400" b="1" i="1" dirty="0"/>
              <a:t>.</a:t>
            </a:r>
            <a:r>
              <a:rPr lang="en-US" sz="2400" b="1" i="1" dirty="0">
                <a:solidFill>
                  <a:srgbClr val="0432FF"/>
                </a:solidFill>
              </a:rPr>
              <a:t> Isaiah 49:6</a:t>
            </a:r>
            <a:endParaRPr lang="en-US" sz="2400" b="1" dirty="0">
              <a:solidFill>
                <a:srgbClr val="0432FF"/>
              </a:solidFill>
            </a:endParaRPr>
          </a:p>
          <a:p>
            <a:pPr marL="0" indent="0">
              <a:buNone/>
            </a:pPr>
            <a:endParaRPr lang="en-US" sz="2400" b="1" i="1" dirty="0"/>
          </a:p>
          <a:p>
            <a:pPr marL="0" indent="0">
              <a:buNone/>
            </a:pPr>
            <a:endParaRPr lang="en-US" sz="2400" b="1" i="1" dirty="0"/>
          </a:p>
          <a:p>
            <a:pPr marL="0" indent="0">
              <a:buNone/>
            </a:pPr>
            <a:r>
              <a:rPr lang="en-US" sz="2400" b="1" i="1" dirty="0"/>
              <a:t>And, behold, the veil of the temple was rent in twain from the top to the bottom; and the earth did quake, and the rocks rent. </a:t>
            </a:r>
            <a:r>
              <a:rPr lang="en-US" sz="2400" b="1" i="1" dirty="0">
                <a:solidFill>
                  <a:srgbClr val="0432FF"/>
                </a:solidFill>
              </a:rPr>
              <a:t>Matthew 27:51</a:t>
            </a:r>
            <a:endParaRPr lang="en-US" sz="1800" b="1" i="1" dirty="0">
              <a:solidFill>
                <a:srgbClr val="0432FF"/>
              </a:solidFill>
            </a:endParaRPr>
          </a:p>
        </p:txBody>
      </p:sp>
      <p:sp>
        <p:nvSpPr>
          <p:cNvPr id="4" name="Footer Placeholder 3">
            <a:extLst>
              <a:ext uri="{FF2B5EF4-FFF2-40B4-BE49-F238E27FC236}">
                <a16:creationId xmlns:a16="http://schemas.microsoft.com/office/drawing/2014/main" id="{F64D291C-1D52-4E31-B38A-432B82714311}"/>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C3CCA3D8-0690-4573-8031-F7606BBDB317}"/>
              </a:ext>
            </a:extLst>
          </p:cNvPr>
          <p:cNvSpPr>
            <a:spLocks noGrp="1"/>
          </p:cNvSpPr>
          <p:nvPr>
            <p:ph type="sldNum" sz="quarter" idx="12"/>
          </p:nvPr>
        </p:nvSpPr>
        <p:spPr/>
        <p:txBody>
          <a:bodyPr/>
          <a:lstStyle/>
          <a:p>
            <a:fld id="{459CABAD-5BE5-4119-B9F8-BD5AC7D88EE8}" type="slidenum">
              <a:rPr lang="en-NZ" smtClean="0"/>
              <a:pPr/>
              <a:t>93</a:t>
            </a:fld>
            <a:endParaRPr lang="en-NZ"/>
          </a:p>
        </p:txBody>
      </p:sp>
      <p:pic>
        <p:nvPicPr>
          <p:cNvPr id="6146" name="Picture 2" descr="Related image">
            <a:extLst>
              <a:ext uri="{FF2B5EF4-FFF2-40B4-BE49-F238E27FC236}">
                <a16:creationId xmlns:a16="http://schemas.microsoft.com/office/drawing/2014/main" id="{0F98DCD4-13DA-42E0-891E-F6AF862BDB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4513" y="306974"/>
            <a:ext cx="3645762" cy="2050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E56117-A285-44B9-D428-59514EBB41B4}"/>
              </a:ext>
            </a:extLst>
          </p:cNvPr>
          <p:cNvPicPr>
            <a:picLocks noChangeAspect="1"/>
          </p:cNvPicPr>
          <p:nvPr/>
        </p:nvPicPr>
        <p:blipFill>
          <a:blip r:embed="rId4"/>
          <a:stretch>
            <a:fillRect/>
          </a:stretch>
        </p:blipFill>
        <p:spPr>
          <a:xfrm>
            <a:off x="5745904" y="2357716"/>
            <a:ext cx="3114831" cy="3759279"/>
          </a:xfrm>
          <a:prstGeom prst="rect">
            <a:avLst/>
          </a:prstGeom>
        </p:spPr>
      </p:pic>
    </p:spTree>
    <p:extLst>
      <p:ext uri="{BB962C8B-B14F-4D97-AF65-F5344CB8AC3E}">
        <p14:creationId xmlns:p14="http://schemas.microsoft.com/office/powerpoint/2010/main" val="23270811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6646"/>
          </a:xfrm>
        </p:spPr>
        <p:txBody>
          <a:bodyPr>
            <a:normAutofit/>
          </a:bodyPr>
          <a:lstStyle/>
          <a:p>
            <a:r>
              <a:rPr lang="en-US" sz="4000" b="1" i="1" dirty="0">
                <a:solidFill>
                  <a:srgbClr val="0432FF"/>
                </a:solidFill>
              </a:rPr>
              <a:t>Isaiah 56:3-8</a:t>
            </a:r>
          </a:p>
        </p:txBody>
      </p:sp>
      <p:sp>
        <p:nvSpPr>
          <p:cNvPr id="3" name="Content Placeholder 2"/>
          <p:cNvSpPr>
            <a:spLocks noGrp="1"/>
          </p:cNvSpPr>
          <p:nvPr>
            <p:ph idx="1"/>
          </p:nvPr>
        </p:nvSpPr>
        <p:spPr>
          <a:xfrm>
            <a:off x="457200" y="1397874"/>
            <a:ext cx="8229600" cy="4958475"/>
          </a:xfrm>
        </p:spPr>
        <p:style>
          <a:lnRef idx="2">
            <a:schemeClr val="accent1">
              <a:shade val="50000"/>
            </a:schemeClr>
          </a:lnRef>
          <a:fillRef idx="1">
            <a:schemeClr val="accent1"/>
          </a:fillRef>
          <a:effectRef idx="0">
            <a:schemeClr val="accent1"/>
          </a:effectRef>
          <a:fontRef idx="minor">
            <a:schemeClr val="lt1"/>
          </a:fontRef>
        </p:style>
        <p:txBody>
          <a:bodyPr>
            <a:normAutofit fontScale="55000" lnSpcReduction="20000"/>
          </a:bodyPr>
          <a:lstStyle/>
          <a:p>
            <a:pPr marL="0" indent="0">
              <a:buNone/>
            </a:pPr>
            <a:endParaRPr lang="en-US" dirty="0"/>
          </a:p>
          <a:p>
            <a:pPr marL="0" indent="0">
              <a:buNone/>
            </a:pPr>
            <a:r>
              <a:rPr lang="en-US" dirty="0"/>
              <a:t> </a:t>
            </a:r>
            <a:r>
              <a:rPr lang="en-US" sz="3600" b="1" i="1" dirty="0"/>
              <a:t>Neither let </a:t>
            </a:r>
            <a:r>
              <a:rPr lang="en-US" sz="3600" b="1" i="1" dirty="0">
                <a:highlight>
                  <a:srgbClr val="C0C0C0"/>
                </a:highlight>
              </a:rPr>
              <a:t>the son of the stranger</a:t>
            </a:r>
            <a:r>
              <a:rPr lang="en-US" sz="3600" b="1" i="1" dirty="0"/>
              <a:t>, that hath joined himself to the Lord, speak, saying, The Lord hath utterly separated me from his people… </a:t>
            </a:r>
          </a:p>
          <a:p>
            <a:pPr marL="0" indent="0">
              <a:buNone/>
            </a:pPr>
            <a:endParaRPr lang="en-US" sz="3600" b="1" i="1" dirty="0"/>
          </a:p>
          <a:p>
            <a:pPr marL="0" indent="0">
              <a:buNone/>
            </a:pPr>
            <a:r>
              <a:rPr lang="en-US" sz="3600" b="1" i="1" dirty="0"/>
              <a:t>Also the sons of the stranger, that join themselves to the Lord, to serve him, and to love the name of the Lord, to be his servants, every one that </a:t>
            </a:r>
            <a:r>
              <a:rPr lang="en-US" sz="3600" b="1" i="1" dirty="0" err="1"/>
              <a:t>keepeth</a:t>
            </a:r>
            <a:r>
              <a:rPr lang="en-US" sz="3600" b="1" i="1" dirty="0"/>
              <a:t> the sabbath from polluting it, and taketh hold of my covenant;</a:t>
            </a:r>
          </a:p>
          <a:p>
            <a:pPr marL="0" indent="0">
              <a:buNone/>
            </a:pPr>
            <a:endParaRPr lang="en-US" sz="3600" b="1" i="1" dirty="0"/>
          </a:p>
          <a:p>
            <a:pPr marL="0" indent="0">
              <a:buNone/>
            </a:pPr>
            <a:r>
              <a:rPr lang="en-US" sz="3600" b="1" i="1" dirty="0"/>
              <a:t>Even them will I bring to my holy mountain, and make them joyful in my house of prayer: their burnt offerings and their sacrifices shall be accepted upon mine altar; for mine house shall be called an house of prayer for all people.</a:t>
            </a:r>
          </a:p>
          <a:p>
            <a:pPr marL="0" indent="0">
              <a:buNone/>
            </a:pPr>
            <a:endParaRPr lang="en-US" sz="3600" b="1" i="1" dirty="0"/>
          </a:p>
          <a:p>
            <a:pPr marL="0" indent="0">
              <a:buNone/>
            </a:pPr>
            <a:r>
              <a:rPr lang="en-US" sz="3600" b="1" i="1" dirty="0"/>
              <a:t>The Lord God, which </a:t>
            </a:r>
            <a:r>
              <a:rPr lang="en-US" sz="3600" b="1" i="1" dirty="0" err="1"/>
              <a:t>gathereth</a:t>
            </a:r>
            <a:r>
              <a:rPr lang="en-US" sz="3600" b="1" i="1" dirty="0"/>
              <a:t> the outcasts of Israel </a:t>
            </a:r>
            <a:r>
              <a:rPr lang="en-US" sz="3600" b="1" i="1" dirty="0" err="1"/>
              <a:t>saith</a:t>
            </a:r>
            <a:r>
              <a:rPr lang="en-US" sz="3600" b="1" i="1" dirty="0"/>
              <a:t>, </a:t>
            </a:r>
            <a:r>
              <a:rPr lang="en-US" sz="3600" b="1" i="1" dirty="0">
                <a:highlight>
                  <a:srgbClr val="C0C0C0"/>
                </a:highlight>
              </a:rPr>
              <a:t>Yet will I gather others to him</a:t>
            </a:r>
            <a:r>
              <a:rPr lang="en-US" sz="3600" b="1" i="1" dirty="0"/>
              <a:t>, beside those that are gathered unto him.</a:t>
            </a:r>
          </a:p>
        </p:txBody>
      </p:sp>
      <p:sp>
        <p:nvSpPr>
          <p:cNvPr id="4" name="Footer Placeholder 3">
            <a:extLst>
              <a:ext uri="{FF2B5EF4-FFF2-40B4-BE49-F238E27FC236}">
                <a16:creationId xmlns:a16="http://schemas.microsoft.com/office/drawing/2014/main" id="{8FCF442A-08B4-415B-86D6-2EA841B7A325}"/>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80C6C09-0216-43DB-B876-EF2F5976C927}"/>
              </a:ext>
            </a:extLst>
          </p:cNvPr>
          <p:cNvSpPr>
            <a:spLocks noGrp="1"/>
          </p:cNvSpPr>
          <p:nvPr>
            <p:ph type="sldNum" sz="quarter" idx="12"/>
          </p:nvPr>
        </p:nvSpPr>
        <p:spPr/>
        <p:txBody>
          <a:bodyPr/>
          <a:lstStyle/>
          <a:p>
            <a:fld id="{459CABAD-5BE5-4119-B9F8-BD5AC7D88EE8}" type="slidenum">
              <a:rPr lang="en-NZ" smtClean="0"/>
              <a:pPr/>
              <a:t>94</a:t>
            </a:fld>
            <a:endParaRPr lang="en-NZ"/>
          </a:p>
        </p:txBody>
      </p:sp>
    </p:spTree>
    <p:extLst>
      <p:ext uri="{BB962C8B-B14F-4D97-AF65-F5344CB8AC3E}">
        <p14:creationId xmlns:p14="http://schemas.microsoft.com/office/powerpoint/2010/main" val="29477208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6646"/>
          </a:xfrm>
        </p:spPr>
        <p:txBody>
          <a:bodyPr>
            <a:normAutofit/>
          </a:bodyPr>
          <a:lstStyle/>
          <a:p>
            <a:r>
              <a:rPr lang="en-US" sz="4000" b="1" i="1" dirty="0">
                <a:solidFill>
                  <a:srgbClr val="0432FF"/>
                </a:solidFill>
              </a:rPr>
              <a:t>Isaiah 56:3-8</a:t>
            </a:r>
          </a:p>
        </p:txBody>
      </p:sp>
      <p:sp>
        <p:nvSpPr>
          <p:cNvPr id="3" name="Content Placeholder 2"/>
          <p:cNvSpPr>
            <a:spLocks noGrp="1"/>
          </p:cNvSpPr>
          <p:nvPr>
            <p:ph idx="1"/>
          </p:nvPr>
        </p:nvSpPr>
        <p:spPr>
          <a:xfrm>
            <a:off x="457200" y="1397874"/>
            <a:ext cx="8229600" cy="4958475"/>
          </a:xfrm>
        </p:spPr>
        <p:style>
          <a:lnRef idx="2">
            <a:schemeClr val="accent1">
              <a:shade val="50000"/>
            </a:schemeClr>
          </a:lnRef>
          <a:fillRef idx="1">
            <a:schemeClr val="accent1"/>
          </a:fillRef>
          <a:effectRef idx="0">
            <a:schemeClr val="accent1"/>
          </a:effectRef>
          <a:fontRef idx="minor">
            <a:schemeClr val="lt1"/>
          </a:fontRef>
        </p:style>
        <p:txBody>
          <a:bodyPr>
            <a:normAutofit fontScale="55000" lnSpcReduction="20000"/>
          </a:bodyPr>
          <a:lstStyle/>
          <a:p>
            <a:pPr marL="0" indent="0">
              <a:buNone/>
            </a:pPr>
            <a:endParaRPr lang="en-US" dirty="0"/>
          </a:p>
          <a:p>
            <a:pPr marL="0" indent="0">
              <a:buNone/>
            </a:pPr>
            <a:r>
              <a:rPr lang="en-US" dirty="0"/>
              <a:t> </a:t>
            </a:r>
            <a:r>
              <a:rPr lang="en-US" sz="3600" b="1" i="1" dirty="0"/>
              <a:t>Neither let </a:t>
            </a:r>
            <a:r>
              <a:rPr lang="en-US" sz="3600" b="1" i="1" dirty="0">
                <a:highlight>
                  <a:srgbClr val="C0C0C0"/>
                </a:highlight>
              </a:rPr>
              <a:t>the son of the stranger</a:t>
            </a:r>
            <a:r>
              <a:rPr lang="en-US" sz="3600" b="1" i="1" dirty="0"/>
              <a:t>, that hath joined himself to the Lord, speak, saying, The Lord hath utterly separated me from his people… </a:t>
            </a:r>
          </a:p>
          <a:p>
            <a:pPr marL="0" indent="0">
              <a:buNone/>
            </a:pPr>
            <a:endParaRPr lang="en-US" sz="3600" b="1" i="1" dirty="0"/>
          </a:p>
          <a:p>
            <a:pPr marL="0" indent="0">
              <a:buNone/>
            </a:pPr>
            <a:r>
              <a:rPr lang="en-US" sz="4400" b="1" i="1" dirty="0"/>
              <a:t>Also the sons of the stranger, that join themselves to the Lord, </a:t>
            </a:r>
            <a:r>
              <a:rPr lang="en-US" sz="4400" b="1" i="1" dirty="0">
                <a:solidFill>
                  <a:srgbClr val="FFFF00"/>
                </a:solidFill>
              </a:rPr>
              <a:t>to serve him</a:t>
            </a:r>
            <a:r>
              <a:rPr lang="en-US" sz="4400" b="1" i="1" dirty="0"/>
              <a:t>, and </a:t>
            </a:r>
            <a:r>
              <a:rPr lang="en-US" sz="4400" b="1" i="1" dirty="0">
                <a:solidFill>
                  <a:srgbClr val="FFFF00"/>
                </a:solidFill>
              </a:rPr>
              <a:t>to love the name of the Lord</a:t>
            </a:r>
            <a:r>
              <a:rPr lang="en-US" sz="4400" b="1" i="1" dirty="0"/>
              <a:t>, to be his servants, every one that </a:t>
            </a:r>
            <a:r>
              <a:rPr lang="en-US" sz="4400" b="1" i="1" dirty="0" err="1">
                <a:solidFill>
                  <a:srgbClr val="FFFF00"/>
                </a:solidFill>
              </a:rPr>
              <a:t>keepeth</a:t>
            </a:r>
            <a:r>
              <a:rPr lang="en-US" sz="4400" b="1" i="1" dirty="0">
                <a:solidFill>
                  <a:srgbClr val="FFFF00"/>
                </a:solidFill>
              </a:rPr>
              <a:t> the sabbath </a:t>
            </a:r>
            <a:r>
              <a:rPr lang="en-US" sz="4400" b="1" i="1" dirty="0"/>
              <a:t>from polluting it, and </a:t>
            </a:r>
            <a:r>
              <a:rPr lang="en-US" sz="4400" b="1" i="1" dirty="0">
                <a:solidFill>
                  <a:srgbClr val="FFFF00"/>
                </a:solidFill>
              </a:rPr>
              <a:t>taketh hold of my covenant</a:t>
            </a:r>
            <a:r>
              <a:rPr lang="en-US" sz="4400" b="1" i="1" dirty="0"/>
              <a:t>;</a:t>
            </a:r>
          </a:p>
          <a:p>
            <a:pPr marL="0" indent="0">
              <a:buNone/>
            </a:pPr>
            <a:endParaRPr lang="en-US" sz="3600" b="1" i="1" dirty="0"/>
          </a:p>
          <a:p>
            <a:pPr marL="0" indent="0">
              <a:buNone/>
            </a:pPr>
            <a:r>
              <a:rPr lang="en-US" sz="3600" b="1" i="1" dirty="0"/>
              <a:t>Even them will I bring to my holy mountain, and make them joyful in my house of prayer: their burnt offerings and their sacrifices shall be accepted upon mine altar; for mine house shall be called an house of prayer for all people.</a:t>
            </a:r>
          </a:p>
          <a:p>
            <a:pPr marL="0" indent="0">
              <a:buNone/>
            </a:pPr>
            <a:endParaRPr lang="en-US" sz="3600" b="1" i="1" dirty="0"/>
          </a:p>
          <a:p>
            <a:pPr marL="0" indent="0">
              <a:buNone/>
            </a:pPr>
            <a:r>
              <a:rPr lang="en-US" sz="3600" b="1" i="1" dirty="0"/>
              <a:t>The Lord God, which </a:t>
            </a:r>
            <a:r>
              <a:rPr lang="en-US" sz="3600" b="1" i="1" dirty="0" err="1"/>
              <a:t>gathereth</a:t>
            </a:r>
            <a:r>
              <a:rPr lang="en-US" sz="3600" b="1" i="1" dirty="0"/>
              <a:t> the outcasts of Israel </a:t>
            </a:r>
            <a:r>
              <a:rPr lang="en-US" sz="3600" b="1" i="1" dirty="0" err="1"/>
              <a:t>saith</a:t>
            </a:r>
            <a:r>
              <a:rPr lang="en-US" sz="3600" b="1" i="1" dirty="0"/>
              <a:t>, </a:t>
            </a:r>
            <a:r>
              <a:rPr lang="en-US" sz="3600" b="1" i="1" dirty="0">
                <a:highlight>
                  <a:srgbClr val="C0C0C0"/>
                </a:highlight>
              </a:rPr>
              <a:t>Yet will I gather others to him</a:t>
            </a:r>
            <a:r>
              <a:rPr lang="en-US" sz="3600" b="1" i="1" dirty="0"/>
              <a:t>, beside those that are gathered unto him.</a:t>
            </a:r>
          </a:p>
        </p:txBody>
      </p:sp>
      <p:sp>
        <p:nvSpPr>
          <p:cNvPr id="4" name="Footer Placeholder 3">
            <a:extLst>
              <a:ext uri="{FF2B5EF4-FFF2-40B4-BE49-F238E27FC236}">
                <a16:creationId xmlns:a16="http://schemas.microsoft.com/office/drawing/2014/main" id="{8FCF442A-08B4-415B-86D6-2EA841B7A325}"/>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80C6C09-0216-43DB-B876-EF2F5976C927}"/>
              </a:ext>
            </a:extLst>
          </p:cNvPr>
          <p:cNvSpPr>
            <a:spLocks noGrp="1"/>
          </p:cNvSpPr>
          <p:nvPr>
            <p:ph type="sldNum" sz="quarter" idx="12"/>
          </p:nvPr>
        </p:nvSpPr>
        <p:spPr/>
        <p:txBody>
          <a:bodyPr/>
          <a:lstStyle/>
          <a:p>
            <a:fld id="{459CABAD-5BE5-4119-B9F8-BD5AC7D88EE8}" type="slidenum">
              <a:rPr lang="en-NZ" smtClean="0"/>
              <a:pPr/>
              <a:t>95</a:t>
            </a:fld>
            <a:endParaRPr lang="en-NZ"/>
          </a:p>
        </p:txBody>
      </p:sp>
    </p:spTree>
    <p:extLst>
      <p:ext uri="{BB962C8B-B14F-4D97-AF65-F5344CB8AC3E}">
        <p14:creationId xmlns:p14="http://schemas.microsoft.com/office/powerpoint/2010/main" val="31270148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6646"/>
          </a:xfrm>
        </p:spPr>
        <p:txBody>
          <a:bodyPr>
            <a:normAutofit/>
          </a:bodyPr>
          <a:lstStyle/>
          <a:p>
            <a:r>
              <a:rPr lang="en-US" sz="4000" b="1" i="1" dirty="0">
                <a:solidFill>
                  <a:srgbClr val="0432FF"/>
                </a:solidFill>
              </a:rPr>
              <a:t>Isaiah 56:3-8</a:t>
            </a:r>
          </a:p>
        </p:txBody>
      </p:sp>
      <p:sp>
        <p:nvSpPr>
          <p:cNvPr id="3" name="Content Placeholder 2"/>
          <p:cNvSpPr>
            <a:spLocks noGrp="1"/>
          </p:cNvSpPr>
          <p:nvPr>
            <p:ph idx="1"/>
          </p:nvPr>
        </p:nvSpPr>
        <p:spPr>
          <a:xfrm>
            <a:off x="457200" y="1397874"/>
            <a:ext cx="8229600" cy="4958475"/>
          </a:xfrm>
        </p:spPr>
        <p:style>
          <a:lnRef idx="2">
            <a:schemeClr val="accent1">
              <a:shade val="50000"/>
            </a:schemeClr>
          </a:lnRef>
          <a:fillRef idx="1">
            <a:schemeClr val="accent1"/>
          </a:fillRef>
          <a:effectRef idx="0">
            <a:schemeClr val="accent1"/>
          </a:effectRef>
          <a:fontRef idx="minor">
            <a:schemeClr val="lt1"/>
          </a:fontRef>
        </p:style>
        <p:txBody>
          <a:bodyPr>
            <a:normAutofit fontScale="55000" lnSpcReduction="20000"/>
          </a:bodyPr>
          <a:lstStyle/>
          <a:p>
            <a:pPr marL="0" indent="0">
              <a:buNone/>
            </a:pPr>
            <a:endParaRPr lang="en-US" dirty="0"/>
          </a:p>
          <a:p>
            <a:pPr marL="0" indent="0">
              <a:buNone/>
            </a:pPr>
            <a:r>
              <a:rPr lang="en-US" dirty="0"/>
              <a:t> </a:t>
            </a:r>
            <a:r>
              <a:rPr lang="en-US" sz="3600" b="1" i="1" dirty="0"/>
              <a:t>Neither let </a:t>
            </a:r>
            <a:r>
              <a:rPr lang="en-US" sz="3600" b="1" i="1" dirty="0">
                <a:highlight>
                  <a:srgbClr val="C0C0C0"/>
                </a:highlight>
              </a:rPr>
              <a:t>the son of the stranger</a:t>
            </a:r>
            <a:r>
              <a:rPr lang="en-US" sz="3600" b="1" i="1" dirty="0"/>
              <a:t>, that hath joined himself to the Lord, speak, saying, The Lord hath utterly separated me from his people… </a:t>
            </a:r>
          </a:p>
          <a:p>
            <a:pPr marL="0" indent="0">
              <a:buNone/>
            </a:pPr>
            <a:endParaRPr lang="en-US" sz="3600" b="1" i="1" dirty="0"/>
          </a:p>
          <a:p>
            <a:pPr marL="0" indent="0">
              <a:buNone/>
            </a:pPr>
            <a:r>
              <a:rPr lang="en-US" sz="3600" b="1" i="1" dirty="0"/>
              <a:t>Also the sons of the stranger, that join themselves to the Lord, to serve him, and to love the name of the Lord, to be his servants, every one that </a:t>
            </a:r>
            <a:r>
              <a:rPr lang="en-US" sz="3600" b="1" i="1" dirty="0" err="1"/>
              <a:t>keepeth</a:t>
            </a:r>
            <a:r>
              <a:rPr lang="en-US" sz="3600" b="1" i="1" dirty="0"/>
              <a:t> the sabbath from polluting it, and taketh hold of my covenant;</a:t>
            </a:r>
          </a:p>
          <a:p>
            <a:pPr marL="0" indent="0">
              <a:buNone/>
            </a:pPr>
            <a:endParaRPr lang="en-US" sz="3600" b="1" i="1" dirty="0"/>
          </a:p>
          <a:p>
            <a:pPr marL="0" indent="0">
              <a:buNone/>
            </a:pPr>
            <a:r>
              <a:rPr lang="en-US" sz="4400" b="1" i="1" dirty="0">
                <a:solidFill>
                  <a:srgbClr val="FFFF00"/>
                </a:solidFill>
              </a:rPr>
              <a:t>Even them will I bring to my holy mountain, and make them joyful in my house of prayer: their burnt offerings and their sacrifices shall be accepted upon mine altar; for mine house shall be called an house of prayer for all people.</a:t>
            </a:r>
          </a:p>
          <a:p>
            <a:pPr marL="0" indent="0">
              <a:buNone/>
            </a:pPr>
            <a:endParaRPr lang="en-US" sz="3600" b="1" i="1" dirty="0"/>
          </a:p>
          <a:p>
            <a:pPr marL="0" indent="0">
              <a:buNone/>
            </a:pPr>
            <a:r>
              <a:rPr lang="en-US" sz="3600" b="1" i="1" dirty="0"/>
              <a:t>The Lord God, which </a:t>
            </a:r>
            <a:r>
              <a:rPr lang="en-US" sz="3600" b="1" i="1" dirty="0" err="1"/>
              <a:t>gathereth</a:t>
            </a:r>
            <a:r>
              <a:rPr lang="en-US" sz="3600" b="1" i="1" dirty="0"/>
              <a:t> the outcasts of Israel </a:t>
            </a:r>
            <a:r>
              <a:rPr lang="en-US" sz="3600" b="1" i="1" dirty="0" err="1"/>
              <a:t>saith</a:t>
            </a:r>
            <a:r>
              <a:rPr lang="en-US" sz="3600" b="1" i="1" dirty="0"/>
              <a:t>, </a:t>
            </a:r>
            <a:r>
              <a:rPr lang="en-US" sz="3600" b="1" i="1" dirty="0">
                <a:highlight>
                  <a:srgbClr val="C0C0C0"/>
                </a:highlight>
              </a:rPr>
              <a:t>Yet will I gather others to him</a:t>
            </a:r>
            <a:r>
              <a:rPr lang="en-US" sz="3600" b="1" i="1" dirty="0"/>
              <a:t>, beside those that are gathered unto him.</a:t>
            </a:r>
          </a:p>
        </p:txBody>
      </p:sp>
      <p:sp>
        <p:nvSpPr>
          <p:cNvPr id="4" name="Footer Placeholder 3">
            <a:extLst>
              <a:ext uri="{FF2B5EF4-FFF2-40B4-BE49-F238E27FC236}">
                <a16:creationId xmlns:a16="http://schemas.microsoft.com/office/drawing/2014/main" id="{8FCF442A-08B4-415B-86D6-2EA841B7A325}"/>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180C6C09-0216-43DB-B876-EF2F5976C927}"/>
              </a:ext>
            </a:extLst>
          </p:cNvPr>
          <p:cNvSpPr>
            <a:spLocks noGrp="1"/>
          </p:cNvSpPr>
          <p:nvPr>
            <p:ph type="sldNum" sz="quarter" idx="12"/>
          </p:nvPr>
        </p:nvSpPr>
        <p:spPr/>
        <p:txBody>
          <a:bodyPr/>
          <a:lstStyle/>
          <a:p>
            <a:fld id="{459CABAD-5BE5-4119-B9F8-BD5AC7D88EE8}" type="slidenum">
              <a:rPr lang="en-NZ" smtClean="0"/>
              <a:pPr/>
              <a:t>96</a:t>
            </a:fld>
            <a:endParaRPr lang="en-NZ"/>
          </a:p>
        </p:txBody>
      </p:sp>
    </p:spTree>
    <p:extLst>
      <p:ext uri="{BB962C8B-B14F-4D97-AF65-F5344CB8AC3E}">
        <p14:creationId xmlns:p14="http://schemas.microsoft.com/office/powerpoint/2010/main" val="7246967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B0E44E1-72C5-C9EF-AECD-8D73E7F28D22}"/>
              </a:ext>
            </a:extLst>
          </p:cNvPr>
          <p:cNvSpPr>
            <a:spLocks noGrp="1"/>
          </p:cNvSpPr>
          <p:nvPr>
            <p:ph type="ftr" sz="quarter" idx="11"/>
          </p:nvPr>
        </p:nvSpPr>
        <p:spPr/>
        <p:txBody>
          <a:bodyPr/>
          <a:lstStyle/>
          <a:p>
            <a:r>
              <a:rPr lang="en-NZ"/>
              <a:t>2023 Kentucky Bible School</a:t>
            </a:r>
          </a:p>
        </p:txBody>
      </p:sp>
      <p:sp>
        <p:nvSpPr>
          <p:cNvPr id="3" name="Slide Number Placeholder 2">
            <a:extLst>
              <a:ext uri="{FF2B5EF4-FFF2-40B4-BE49-F238E27FC236}">
                <a16:creationId xmlns:a16="http://schemas.microsoft.com/office/drawing/2014/main" id="{FCC30DBF-EF54-7C45-4DF8-E11EF587F4A6}"/>
              </a:ext>
            </a:extLst>
          </p:cNvPr>
          <p:cNvSpPr>
            <a:spLocks noGrp="1"/>
          </p:cNvSpPr>
          <p:nvPr>
            <p:ph type="sldNum" sz="quarter" idx="12"/>
          </p:nvPr>
        </p:nvSpPr>
        <p:spPr/>
        <p:txBody>
          <a:bodyPr/>
          <a:lstStyle/>
          <a:p>
            <a:fld id="{459CABAD-5BE5-4119-B9F8-BD5AC7D88EE8}" type="slidenum">
              <a:rPr lang="en-NZ" smtClean="0"/>
              <a:pPr/>
              <a:t>97</a:t>
            </a:fld>
            <a:endParaRPr lang="en-NZ"/>
          </a:p>
        </p:txBody>
      </p:sp>
      <p:pic>
        <p:nvPicPr>
          <p:cNvPr id="5" name="Picture 4">
            <a:extLst>
              <a:ext uri="{FF2B5EF4-FFF2-40B4-BE49-F238E27FC236}">
                <a16:creationId xmlns:a16="http://schemas.microsoft.com/office/drawing/2014/main" id="{14D320EA-6961-40BE-E6DF-7C616CC894E4}"/>
              </a:ext>
            </a:extLst>
          </p:cNvPr>
          <p:cNvPicPr>
            <a:picLocks noChangeAspect="1"/>
          </p:cNvPicPr>
          <p:nvPr/>
        </p:nvPicPr>
        <p:blipFill>
          <a:blip r:embed="rId2"/>
          <a:stretch>
            <a:fillRect/>
          </a:stretch>
        </p:blipFill>
        <p:spPr>
          <a:xfrm>
            <a:off x="831273" y="0"/>
            <a:ext cx="7481454" cy="6858000"/>
          </a:xfrm>
          <a:prstGeom prst="rect">
            <a:avLst/>
          </a:prstGeom>
        </p:spPr>
      </p:pic>
      <p:sp>
        <p:nvSpPr>
          <p:cNvPr id="4" name="TextBox 3">
            <a:extLst>
              <a:ext uri="{FF2B5EF4-FFF2-40B4-BE49-F238E27FC236}">
                <a16:creationId xmlns:a16="http://schemas.microsoft.com/office/drawing/2014/main" id="{FF8C05AC-41BB-8CB6-0B79-1814B847309D}"/>
              </a:ext>
            </a:extLst>
          </p:cNvPr>
          <p:cNvSpPr txBox="1"/>
          <p:nvPr/>
        </p:nvSpPr>
        <p:spPr>
          <a:xfrm>
            <a:off x="2873829" y="1284525"/>
            <a:ext cx="2986034" cy="369332"/>
          </a:xfrm>
          <a:prstGeom prst="rect">
            <a:avLst/>
          </a:prstGeom>
          <a:noFill/>
          <a:ln w="190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8926316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B16A8D5-E073-412F-9544-4747F63D0930}"/>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699368BA-6FBA-40EE-B69C-87DCCEBFAE3D}"/>
              </a:ext>
            </a:extLst>
          </p:cNvPr>
          <p:cNvSpPr>
            <a:spLocks noGrp="1"/>
          </p:cNvSpPr>
          <p:nvPr>
            <p:ph type="sldNum" sz="quarter" idx="12"/>
          </p:nvPr>
        </p:nvSpPr>
        <p:spPr/>
        <p:txBody>
          <a:bodyPr/>
          <a:lstStyle/>
          <a:p>
            <a:fld id="{459CABAD-5BE5-4119-B9F8-BD5AC7D88EE8}" type="slidenum">
              <a:rPr lang="en-NZ" smtClean="0"/>
              <a:pPr/>
              <a:t>98</a:t>
            </a:fld>
            <a:endParaRPr lang="en-NZ"/>
          </a:p>
        </p:txBody>
      </p:sp>
      <p:pic>
        <p:nvPicPr>
          <p:cNvPr id="8" name="Picture 7">
            <a:extLst>
              <a:ext uri="{FF2B5EF4-FFF2-40B4-BE49-F238E27FC236}">
                <a16:creationId xmlns:a16="http://schemas.microsoft.com/office/drawing/2014/main" id="{48C5774A-E40B-5A7F-AFC5-38695FF1A0C4}"/>
              </a:ext>
            </a:extLst>
          </p:cNvPr>
          <p:cNvPicPr>
            <a:picLocks noChangeAspect="1"/>
          </p:cNvPicPr>
          <p:nvPr/>
        </p:nvPicPr>
        <p:blipFill>
          <a:blip r:embed="rId3"/>
          <a:stretch>
            <a:fillRect/>
          </a:stretch>
        </p:blipFill>
        <p:spPr>
          <a:xfrm>
            <a:off x="1166648" y="23648"/>
            <a:ext cx="6834352" cy="6834352"/>
          </a:xfrm>
          <a:prstGeom prst="rect">
            <a:avLst/>
          </a:prstGeom>
        </p:spPr>
      </p:pic>
      <p:sp>
        <p:nvSpPr>
          <p:cNvPr id="2" name="TextBox 1">
            <a:extLst>
              <a:ext uri="{FF2B5EF4-FFF2-40B4-BE49-F238E27FC236}">
                <a16:creationId xmlns:a16="http://schemas.microsoft.com/office/drawing/2014/main" id="{ED727933-E82E-CB01-D4B1-A6B5EFA30F30}"/>
              </a:ext>
            </a:extLst>
          </p:cNvPr>
          <p:cNvSpPr txBox="1"/>
          <p:nvPr/>
        </p:nvSpPr>
        <p:spPr>
          <a:xfrm>
            <a:off x="2220686" y="3687745"/>
            <a:ext cx="4702628" cy="369332"/>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8266143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80F0-6E79-4783-AC70-F8917AFEA9D2}"/>
              </a:ext>
            </a:extLst>
          </p:cNvPr>
          <p:cNvSpPr>
            <a:spLocks noGrp="1"/>
          </p:cNvSpPr>
          <p:nvPr>
            <p:ph type="title"/>
          </p:nvPr>
        </p:nvSpPr>
        <p:spPr/>
        <p:txBody>
          <a:bodyPr>
            <a:noAutofit/>
          </a:bodyPr>
          <a:lstStyle/>
          <a:p>
            <a:r>
              <a:rPr lang="en-US" sz="3600" b="1" i="1" dirty="0">
                <a:solidFill>
                  <a:srgbClr val="0432FF"/>
                </a:solidFill>
                <a:latin typeface="Arial" panose="020B0604020202020204" pitchFamily="34" charset="0"/>
                <a:ea typeface="+mn-ea"/>
              </a:rPr>
              <a:t>THE BLESSING OF THE GENTILES IN THE MILLENNIAL AGE</a:t>
            </a:r>
            <a:endParaRPr lang="en-US" sz="3600" b="1" i="1" dirty="0">
              <a:solidFill>
                <a:srgbClr val="0432FF"/>
              </a:solidFill>
            </a:endParaRPr>
          </a:p>
        </p:txBody>
      </p:sp>
      <p:sp>
        <p:nvSpPr>
          <p:cNvPr id="3" name="Content Placeholder 2">
            <a:extLst>
              <a:ext uri="{FF2B5EF4-FFF2-40B4-BE49-F238E27FC236}">
                <a16:creationId xmlns:a16="http://schemas.microsoft.com/office/drawing/2014/main" id="{44B9BFFE-665E-4136-BBDE-59665FA01959}"/>
              </a:ext>
            </a:extLst>
          </p:cNvPr>
          <p:cNvSpPr>
            <a:spLocks noGrp="1"/>
          </p:cNvSpPr>
          <p:nvPr>
            <p:ph idx="1"/>
          </p:nvPr>
        </p:nvSpPr>
        <p:spPr>
          <a:xfrm>
            <a:off x="457200" y="1830388"/>
            <a:ext cx="8229600" cy="361397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a:latin typeface="Arial" panose="020B0604020202020204" pitchFamily="34" charset="0"/>
                <a:cs typeface="Arial" panose="020B0604020202020204" pitchFamily="34" charset="0"/>
              </a:rPr>
              <a:t>How many will remain on the earth?</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Gentile mortals - same opportunity to obtain blessing through the Promised Seed as do Jews who recognize and accept their Messiah. </a:t>
            </a:r>
          </a:p>
          <a:p>
            <a:endParaRPr lang="en-US" sz="2400" b="1" dirty="0">
              <a:latin typeface="Arial" panose="020B0604020202020204" pitchFamily="34" charset="0"/>
              <a:cs typeface="Arial" panose="020B0604020202020204" pitchFamily="34" charset="0"/>
            </a:endParaRPr>
          </a:p>
          <a:p>
            <a:r>
              <a:rPr lang="en-US" sz="2400" b="1" dirty="0">
                <a:solidFill>
                  <a:srgbClr val="C00000"/>
                </a:solidFill>
                <a:latin typeface="Arial" panose="020B0604020202020204" pitchFamily="34" charset="0"/>
                <a:cs typeface="Arial" panose="020B0604020202020204" pitchFamily="34" charset="0"/>
              </a:rPr>
              <a:t>Zechariah 14:16</a:t>
            </a:r>
          </a:p>
          <a:p>
            <a:r>
              <a:rPr lang="en-US" sz="2400" b="1" dirty="0">
                <a:solidFill>
                  <a:srgbClr val="C00000"/>
                </a:solidFill>
                <a:latin typeface="Arial" panose="020B0604020202020204" pitchFamily="34" charset="0"/>
                <a:cs typeface="Arial" panose="020B0604020202020204" pitchFamily="34" charset="0"/>
              </a:rPr>
              <a:t>Revelation 14:6-7</a:t>
            </a:r>
          </a:p>
        </p:txBody>
      </p:sp>
      <p:sp>
        <p:nvSpPr>
          <p:cNvPr id="4" name="Footer Placeholder 3">
            <a:extLst>
              <a:ext uri="{FF2B5EF4-FFF2-40B4-BE49-F238E27FC236}">
                <a16:creationId xmlns:a16="http://schemas.microsoft.com/office/drawing/2014/main" id="{13D13856-1F51-4746-9696-C569588FD501}"/>
              </a:ext>
            </a:extLst>
          </p:cNvPr>
          <p:cNvSpPr>
            <a:spLocks noGrp="1"/>
          </p:cNvSpPr>
          <p:nvPr>
            <p:ph type="ftr" sz="quarter" idx="11"/>
          </p:nvPr>
        </p:nvSpPr>
        <p:spPr/>
        <p:txBody>
          <a:bodyPr/>
          <a:lstStyle/>
          <a:p>
            <a:r>
              <a:rPr lang="en-NZ"/>
              <a:t>2023 Kentucky Bible School</a:t>
            </a:r>
          </a:p>
        </p:txBody>
      </p:sp>
      <p:sp>
        <p:nvSpPr>
          <p:cNvPr id="5" name="Slide Number Placeholder 4">
            <a:extLst>
              <a:ext uri="{FF2B5EF4-FFF2-40B4-BE49-F238E27FC236}">
                <a16:creationId xmlns:a16="http://schemas.microsoft.com/office/drawing/2014/main" id="{54AB3586-B555-4A03-AB7D-70AB0EDE6E64}"/>
              </a:ext>
            </a:extLst>
          </p:cNvPr>
          <p:cNvSpPr>
            <a:spLocks noGrp="1"/>
          </p:cNvSpPr>
          <p:nvPr>
            <p:ph type="sldNum" sz="quarter" idx="12"/>
          </p:nvPr>
        </p:nvSpPr>
        <p:spPr/>
        <p:txBody>
          <a:bodyPr/>
          <a:lstStyle/>
          <a:p>
            <a:fld id="{459CABAD-5BE5-4119-B9F8-BD5AC7D88EE8}" type="slidenum">
              <a:rPr lang="en-NZ" smtClean="0"/>
              <a:pPr/>
              <a:t>99</a:t>
            </a:fld>
            <a:endParaRPr lang="en-NZ"/>
          </a:p>
        </p:txBody>
      </p:sp>
    </p:spTree>
    <p:extLst>
      <p:ext uri="{BB962C8B-B14F-4D97-AF65-F5344CB8AC3E}">
        <p14:creationId xmlns:p14="http://schemas.microsoft.com/office/powerpoint/2010/main" val="15231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333870</TotalTime>
  <Words>17165</Words>
  <Application>Microsoft Office PowerPoint</Application>
  <PresentationFormat>On-screen Show (4:3)</PresentationFormat>
  <Paragraphs>1633</Paragraphs>
  <Slides>180</Slides>
  <Notes>83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180</vt:i4>
      </vt:variant>
    </vt:vector>
  </HeadingPairs>
  <TitlesOfParts>
    <vt:vector size="192" baseType="lpstr">
      <vt:lpstr>Arial</vt:lpstr>
      <vt:lpstr>ArtBrush</vt:lpstr>
      <vt:lpstr>Book Antiqua</vt:lpstr>
      <vt:lpstr>Calibri</vt:lpstr>
      <vt:lpstr>Comic Sans MS</vt:lpstr>
      <vt:lpstr>system-ui</vt:lpstr>
      <vt:lpstr>Times New Roman</vt:lpstr>
      <vt:lpstr>Wingdings</vt:lpstr>
      <vt:lpstr>Office Theme</vt:lpstr>
      <vt:lpstr>Document</vt:lpstr>
      <vt:lpstr>Picture</vt:lpstr>
      <vt:lpstr>Photo Editor Photo</vt:lpstr>
      <vt:lpstr>PowerPoint Presentation</vt:lpstr>
      <vt:lpstr>Class Outline</vt:lpstr>
      <vt:lpstr>Introduction </vt:lpstr>
      <vt:lpstr> Bro. John Thomas Herald of the Kingdom, 1845, pp. 84-85 </vt:lpstr>
      <vt:lpstr>PowerPoint Presentation</vt:lpstr>
      <vt:lpstr>Is Prophecy a First Principle?</vt:lpstr>
      <vt:lpstr>Construction in Progress</vt:lpstr>
      <vt:lpstr>An Analogy</vt:lpstr>
      <vt:lpstr>PowerPoint Presentation</vt:lpstr>
      <vt:lpstr>PowerPoint Presentation</vt:lpstr>
      <vt:lpstr>Framework of Bible Prophecy</vt:lpstr>
      <vt:lpstr>Traits of Successful People</vt:lpstr>
      <vt:lpstr>PowerPoint Presentation</vt:lpstr>
      <vt:lpstr>Family Terms in the Bible</vt:lpstr>
      <vt:lpstr>Hebrew for Family</vt:lpstr>
      <vt:lpstr>Eastern Family Culture</vt:lpstr>
      <vt:lpstr>Family Terms in the Bible</vt:lpstr>
      <vt:lpstr>Greek New Testament Words</vt:lpstr>
      <vt:lpstr>Specific Family Member Terms </vt:lpstr>
      <vt:lpstr>PowerPoint Presentation</vt:lpstr>
      <vt:lpstr>PowerPoint Presentation</vt:lpstr>
      <vt:lpstr>PowerPoint Presentation</vt:lpstr>
      <vt:lpstr>Definitions of “Traditional Family”</vt:lpstr>
      <vt:lpstr>PowerPoint Presentation</vt:lpstr>
      <vt:lpstr>The Building of a Family</vt:lpstr>
      <vt:lpstr>PowerPoint Presentation</vt:lpstr>
      <vt:lpstr>PowerPoint Presentation</vt:lpstr>
      <vt:lpstr>PowerPoint Presentation</vt:lpstr>
      <vt:lpstr>Ephesians 6:1-4</vt:lpstr>
      <vt:lpstr>God’s Purpose –  Centered in A Family</vt:lpstr>
      <vt:lpstr>PowerPoint Presentation</vt:lpstr>
      <vt:lpstr>Family of God  in the Promises to:</vt:lpstr>
      <vt:lpstr>Exodus 3:3-6</vt:lpstr>
      <vt:lpstr> The I AM of His Prophetic Name </vt:lpstr>
      <vt:lpstr>Yahweh Elohim of  Abraham, Isaac and Israel </vt:lpstr>
      <vt:lpstr>Why these 3 men?</vt:lpstr>
      <vt:lpstr>Hebrews 11:16</vt:lpstr>
      <vt:lpstr>PowerPoint Presentation</vt:lpstr>
      <vt:lpstr>PowerPoint Presentation</vt:lpstr>
      <vt:lpstr>Yahweh – Spiritual Father     of His Family</vt:lpstr>
      <vt:lpstr>Ehyeh Asher Ehyeh  Exodus 3:14</vt:lpstr>
      <vt:lpstr>PowerPoint Presentation</vt:lpstr>
      <vt:lpstr>PowerPoint Presentation</vt:lpstr>
      <vt:lpstr>PowerPoint Presentation</vt:lpstr>
      <vt:lpstr>What’s in a Name?</vt:lpstr>
      <vt:lpstr>PowerPoint Presentation</vt:lpstr>
      <vt:lpstr>PowerPoint Presentation</vt:lpstr>
      <vt:lpstr>A Model for  God’s Family  to Follow</vt:lpstr>
      <vt:lpstr>PowerPoint Presentation</vt:lpstr>
      <vt:lpstr>PowerPoint Presentation</vt:lpstr>
      <vt:lpstr>PowerPoint Presentation</vt:lpstr>
      <vt:lpstr>PowerPoint Presentation</vt:lpstr>
      <vt:lpstr>PowerPoint Presentation</vt:lpstr>
      <vt:lpstr>PowerPoint Presentation</vt:lpstr>
      <vt:lpstr>Family Likeness</vt:lpstr>
      <vt:lpstr>PowerPoint Presentation</vt:lpstr>
      <vt:lpstr>Framework of Bible Prophecy</vt:lpstr>
      <vt:lpstr>The Two Seeds, Two Lines &amp; Two Ways of Thinking</vt:lpstr>
      <vt:lpstr>Two Ways of Thinking</vt:lpstr>
      <vt:lpstr>Genesis 3:15</vt:lpstr>
      <vt:lpstr>Prophecy of Enmity  between Two Seeds</vt:lpstr>
      <vt:lpstr>The Two Seeds = An Allegory (Matthew 13/Romans 6)</vt:lpstr>
      <vt:lpstr>Blue Line</vt:lpstr>
      <vt:lpstr>The Two Lines</vt:lpstr>
      <vt:lpstr>Bible Story of Conflict/Contrasts</vt:lpstr>
      <vt:lpstr>Bible Story of Contrasts</vt:lpstr>
      <vt:lpstr>            Israel       Babylon</vt:lpstr>
      <vt:lpstr>End of Babylon “the great” –  Revelation Chapter 18</vt:lpstr>
      <vt:lpstr>The Great City – Holy Jerusalem</vt:lpstr>
      <vt:lpstr>  Blue Line       Red Line</vt:lpstr>
      <vt:lpstr>Come out of her my people  (Revelation 18:4)</vt:lpstr>
      <vt:lpstr>THE FAMILY OF YAHWEH </vt:lpstr>
      <vt:lpstr>The Two Lines</vt:lpstr>
      <vt:lpstr>  Blue Line       Red Line</vt:lpstr>
      <vt:lpstr>Come out of her my people</vt:lpstr>
      <vt:lpstr>What does to “come out” mean;   what does it involve ?</vt:lpstr>
      <vt:lpstr>“Getting out” of Mystery Babylon</vt:lpstr>
      <vt:lpstr>Spiritual Israel</vt:lpstr>
      <vt:lpstr>Genesis 9:20-24</vt:lpstr>
      <vt:lpstr>The Blessing/Cursing  of Noah’s Sons (Genesis 9)</vt:lpstr>
      <vt:lpstr>Dwelling in Tents </vt:lpstr>
      <vt:lpstr>The Tent &amp; Altar  Connection</vt:lpstr>
      <vt:lpstr>The Prophecy of Balaam</vt:lpstr>
      <vt:lpstr>Abraham’s Tent-Dwelling Testified in the Book of Hebrews</vt:lpstr>
      <vt:lpstr>The Tents of Shem </vt:lpstr>
      <vt:lpstr>PowerPoint Presentation</vt:lpstr>
      <vt:lpstr> Jeremiah 35 – the Rechabites</vt:lpstr>
      <vt:lpstr>Jeremiah 35:18-19</vt:lpstr>
      <vt:lpstr>Dwelling in Tents </vt:lpstr>
      <vt:lpstr>The Blessings/Curses  of Noah’s Sons (Genesis 9)</vt:lpstr>
      <vt:lpstr>Isaiah 54:1-3</vt:lpstr>
      <vt:lpstr>Hosea 2:23</vt:lpstr>
      <vt:lpstr>  </vt:lpstr>
      <vt:lpstr>Isaiah 56:3-8</vt:lpstr>
      <vt:lpstr>Isaiah 56:3-8</vt:lpstr>
      <vt:lpstr>Isaiah 56:3-8</vt:lpstr>
      <vt:lpstr>PowerPoint Presentation</vt:lpstr>
      <vt:lpstr>PowerPoint Presentation</vt:lpstr>
      <vt:lpstr>THE BLESSING OF THE GENTILES IN THE MILLENNIAL AGE</vt:lpstr>
      <vt:lpstr>         Four Phases of the Calling     of the Gentiles</vt:lpstr>
      <vt:lpstr> The Restoration of Israel</vt:lpstr>
      <vt:lpstr>PowerPoint Presentation</vt:lpstr>
      <vt:lpstr>New Jerusalem and the Bride Adorned for Her Husband</vt:lpstr>
      <vt:lpstr>The Husband Relationship with Natural Israel</vt:lpstr>
      <vt:lpstr>Faithful Relationship</vt:lpstr>
      <vt:lpstr>PowerPoint Presentation</vt:lpstr>
      <vt:lpstr>Stages leading to Marriage –  A Pattern of the Bride of Christ </vt:lpstr>
      <vt:lpstr>Stages leading to Marriage –  A Pattern of the Bride of Christ</vt:lpstr>
      <vt:lpstr>Questions </vt:lpstr>
      <vt:lpstr> 4: Fulfilment of the Covenant– Sonship and Daughtership </vt:lpstr>
      <vt:lpstr>Final Stage: Marriage</vt:lpstr>
      <vt:lpstr>Fine Linen = Righteousness of Saints</vt:lpstr>
      <vt:lpstr>PowerPoint Presentation</vt:lpstr>
      <vt:lpstr>Revelation 7</vt:lpstr>
      <vt:lpstr>PowerPoint Presentation</vt:lpstr>
      <vt:lpstr>PowerPoint Presentation</vt:lpstr>
      <vt:lpstr>PowerPoint Presentation</vt:lpstr>
      <vt:lpstr>PowerPoint Presentation</vt:lpstr>
      <vt:lpstr>Cutting Off of Two Parts</vt:lpstr>
      <vt:lpstr>Social Connections</vt:lpstr>
      <vt:lpstr>PowerPoint Presentation</vt:lpstr>
      <vt:lpstr>Who would have thought…</vt:lpstr>
      <vt:lpstr>PowerPoint Presentation</vt:lpstr>
      <vt:lpstr>PowerPoint Presentation</vt:lpstr>
      <vt:lpstr>PowerPoint Presentation</vt:lpstr>
      <vt:lpstr>PowerPoint Presentation</vt:lpstr>
      <vt:lpstr>Genesis 1:26-28</vt:lpstr>
      <vt:lpstr>PowerPoint Presentation</vt:lpstr>
      <vt:lpstr>PowerPoint Presentation</vt:lpstr>
      <vt:lpstr>PowerPoint Presentation</vt:lpstr>
      <vt:lpstr>PowerPoint Presentation</vt:lpstr>
      <vt:lpstr>PowerPoint Presentation</vt:lpstr>
      <vt:lpstr>Framework of Bible Prophecy</vt:lpstr>
      <vt:lpstr>  Blue Line       Red Line</vt:lpstr>
      <vt:lpstr>The New Covenant &amp;  Israel’s Restoration</vt:lpstr>
      <vt:lpstr>The Tents of Israel Restored</vt:lpstr>
      <vt:lpstr>Sequence of the Restoration</vt:lpstr>
      <vt:lpstr>The Parable of the Nation</vt:lpstr>
      <vt:lpstr>The Message of Romans Chapter 11</vt:lpstr>
      <vt:lpstr>The Message of Romans Chapter 11</vt:lpstr>
      <vt:lpstr>Israel Comes Full-Circle (Romans 11)</vt:lpstr>
      <vt:lpstr>The Restoration of Israel </vt:lpstr>
      <vt:lpstr>The Olive Tree</vt:lpstr>
      <vt:lpstr>PowerPoint Presentation</vt:lpstr>
      <vt:lpstr> Why must Israel be fully restored? </vt:lpstr>
      <vt:lpstr> Reason No. 2 –  The Everlasting Covenant    </vt:lpstr>
      <vt:lpstr>The Israel of God</vt:lpstr>
      <vt:lpstr>The Husband Relationship – broken, but to be restored</vt:lpstr>
      <vt:lpstr>Progression of the Red Line – Spiritual Babylon</vt:lpstr>
      <vt:lpstr>Key Prophecies – Daniel &amp; Revelation </vt:lpstr>
      <vt:lpstr>The Two Seeds, Two Lines &amp; Two Ways of Thinking</vt:lpstr>
      <vt:lpstr>The Two Seeds - An Allegory</vt:lpstr>
      <vt:lpstr>The Two Seeds</vt:lpstr>
      <vt:lpstr>    From Eden to Eden:         Parallels between Genesis &amp; Revelation</vt:lpstr>
      <vt:lpstr>Come out of her my people</vt:lpstr>
      <vt:lpstr>  Blue Line       Red Line</vt:lpstr>
      <vt:lpstr>Key Players: Genesis &amp; Revelation</vt:lpstr>
      <vt:lpstr>Continuous Unfolding of the Prophetic Story through History</vt:lpstr>
      <vt:lpstr>First Outworking of Rival System in the Earth</vt:lpstr>
      <vt:lpstr>Nimrod  (or ‘we will rebel’)</vt:lpstr>
      <vt:lpstr>Babel in the Land of Shinar </vt:lpstr>
      <vt:lpstr>The Nexus – Genesis Chapter 14 Another King-Priest</vt:lpstr>
      <vt:lpstr>“Babylon’s” Geographical Shift </vt:lpstr>
      <vt:lpstr>        </vt:lpstr>
      <vt:lpstr>        </vt:lpstr>
      <vt:lpstr>        </vt:lpstr>
      <vt:lpstr>        </vt:lpstr>
      <vt:lpstr>Summary of this Fundamental Bible “Story”</vt:lpstr>
      <vt:lpstr>Spiritual Adultery</vt:lpstr>
      <vt:lpstr>Separation &amp; Divorce</vt:lpstr>
      <vt:lpstr>Not be for another man</vt:lpstr>
      <vt:lpstr>A Problem with the Types of Marriage &amp; Divorce</vt:lpstr>
      <vt:lpstr>The Exclusivity of Marriage</vt:lpstr>
      <vt:lpstr>Implications of being  the People of God</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GRANT &amp; CATHIE</dc:creator>
  <cp:lastModifiedBy>Kenneth Wood</cp:lastModifiedBy>
  <cp:revision>2295</cp:revision>
  <cp:lastPrinted>2023-04-22T16:50:47Z</cp:lastPrinted>
  <dcterms:created xsi:type="dcterms:W3CDTF">2011-06-07T21:55:09Z</dcterms:created>
  <dcterms:modified xsi:type="dcterms:W3CDTF">2023-07-07T15:56:56Z</dcterms:modified>
</cp:coreProperties>
</file>